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46"/>
  </p:notesMasterIdLst>
  <p:sldIdLst>
    <p:sldId id="258" r:id="rId5"/>
    <p:sldId id="306" r:id="rId6"/>
    <p:sldId id="326" r:id="rId7"/>
    <p:sldId id="327" r:id="rId8"/>
    <p:sldId id="257" r:id="rId9"/>
    <p:sldId id="307" r:id="rId10"/>
    <p:sldId id="329" r:id="rId11"/>
    <p:sldId id="328" r:id="rId12"/>
    <p:sldId id="292" r:id="rId13"/>
    <p:sldId id="265" r:id="rId14"/>
    <p:sldId id="339" r:id="rId15"/>
    <p:sldId id="340" r:id="rId16"/>
    <p:sldId id="341" r:id="rId17"/>
    <p:sldId id="319" r:id="rId18"/>
    <p:sldId id="320" r:id="rId19"/>
    <p:sldId id="321" r:id="rId20"/>
    <p:sldId id="322" r:id="rId21"/>
    <p:sldId id="272" r:id="rId22"/>
    <p:sldId id="280" r:id="rId23"/>
    <p:sldId id="282" r:id="rId24"/>
    <p:sldId id="281" r:id="rId25"/>
    <p:sldId id="283" r:id="rId26"/>
    <p:sldId id="284" r:id="rId27"/>
    <p:sldId id="288" r:id="rId28"/>
    <p:sldId id="287" r:id="rId29"/>
    <p:sldId id="285" r:id="rId30"/>
    <p:sldId id="286" r:id="rId31"/>
    <p:sldId id="311" r:id="rId32"/>
    <p:sldId id="308" r:id="rId33"/>
    <p:sldId id="309" r:id="rId34"/>
    <p:sldId id="310" r:id="rId35"/>
    <p:sldId id="317" r:id="rId36"/>
    <p:sldId id="318" r:id="rId37"/>
    <p:sldId id="342" r:id="rId38"/>
    <p:sldId id="333" r:id="rId39"/>
    <p:sldId id="334" r:id="rId40"/>
    <p:sldId id="335" r:id="rId41"/>
    <p:sldId id="336" r:id="rId42"/>
    <p:sldId id="337" r:id="rId43"/>
    <p:sldId id="338" r:id="rId44"/>
    <p:sldId id="331" r:id="rId45"/>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508" autoAdjust="0"/>
  </p:normalViewPr>
  <p:slideViewPr>
    <p:cSldViewPr>
      <p:cViewPr>
        <p:scale>
          <a:sx n="66" d="100"/>
          <a:sy n="66" d="100"/>
        </p:scale>
        <p:origin x="-2286" y="-360"/>
      </p:cViewPr>
      <p:guideLst>
        <p:guide orient="horz" pos="2160"/>
        <p:guide pos="2880"/>
      </p:guideLst>
    </p:cSldViewPr>
  </p:slideViewPr>
  <p:notesTextViewPr>
    <p:cViewPr>
      <p:scale>
        <a:sx n="1" d="1"/>
        <a:sy n="1" d="1"/>
      </p:scale>
      <p:origin x="0" y="0"/>
    </p:cViewPr>
  </p:notesTextViewPr>
  <p:sorterViewPr>
    <p:cViewPr>
      <p:scale>
        <a:sx n="66" d="100"/>
        <a:sy n="66" d="100"/>
      </p:scale>
      <p:origin x="0" y="124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7E1D9A-CA62-419E-B251-7236BA6F81E7}" type="doc">
      <dgm:prSet loTypeId="urn:microsoft.com/office/officeart/2005/8/layout/equation2" loCatId="relationship" qsTypeId="urn:microsoft.com/office/officeart/2005/8/quickstyle/simple1" qsCatId="simple" csTypeId="urn:microsoft.com/office/officeart/2005/8/colors/accent1_2" csCatId="accent1" phldr="1"/>
      <dgm:spPr/>
    </dgm:pt>
    <dgm:pt modelId="{1C09A2E4-54DB-4ED2-B2F1-BB510B977917}">
      <dgm:prSet phldrT="[Tekst]" custT="1"/>
      <dgm:spPr/>
      <dgm:t>
        <a:bodyPr/>
        <a:lstStyle/>
        <a:p>
          <a:r>
            <a:rPr lang="da-DK" sz="1200" dirty="0" smtClean="0"/>
            <a:t>KMD Aktiv</a:t>
          </a:r>
          <a:endParaRPr lang="da-DK" sz="1200" dirty="0"/>
        </a:p>
      </dgm:t>
    </dgm:pt>
    <dgm:pt modelId="{12327C44-358B-4CE5-876F-35A1E6EBAE23}" type="parTrans" cxnId="{4748202C-F5C5-4FB0-B6F6-72183745F7C5}">
      <dgm:prSet/>
      <dgm:spPr/>
      <dgm:t>
        <a:bodyPr/>
        <a:lstStyle/>
        <a:p>
          <a:endParaRPr lang="da-DK"/>
        </a:p>
      </dgm:t>
    </dgm:pt>
    <dgm:pt modelId="{52D91AE1-D8D0-4B59-85F6-99B8CB41E494}" type="sibTrans" cxnId="{4748202C-F5C5-4FB0-B6F6-72183745F7C5}">
      <dgm:prSet/>
      <dgm:spPr/>
      <dgm:t>
        <a:bodyPr/>
        <a:lstStyle/>
        <a:p>
          <a:endParaRPr lang="da-DK"/>
        </a:p>
      </dgm:t>
    </dgm:pt>
    <dgm:pt modelId="{6EBDDD4E-689E-44F7-AFCD-024E4B48BF04}">
      <dgm:prSet phldrT="[Tekst]"/>
      <dgm:spPr/>
      <dgm:t>
        <a:bodyPr/>
        <a:lstStyle/>
        <a:p>
          <a:r>
            <a:rPr lang="da-DK" dirty="0" smtClean="0"/>
            <a:t>KMD Sag</a:t>
          </a:r>
          <a:endParaRPr lang="da-DK" dirty="0"/>
        </a:p>
      </dgm:t>
    </dgm:pt>
    <dgm:pt modelId="{1FDCE76A-AB35-4ED6-8EC3-F2A12F6E7544}" type="parTrans" cxnId="{42A7E68A-2AE1-4C93-AAE3-27E2A0858F9F}">
      <dgm:prSet/>
      <dgm:spPr/>
      <dgm:t>
        <a:bodyPr/>
        <a:lstStyle/>
        <a:p>
          <a:endParaRPr lang="da-DK"/>
        </a:p>
      </dgm:t>
    </dgm:pt>
    <dgm:pt modelId="{CD8C3716-3EE7-455B-8EFC-E00B20D96E01}" type="sibTrans" cxnId="{42A7E68A-2AE1-4C93-AAE3-27E2A0858F9F}">
      <dgm:prSet/>
      <dgm:spPr/>
      <dgm:t>
        <a:bodyPr/>
        <a:lstStyle/>
        <a:p>
          <a:endParaRPr lang="da-DK"/>
        </a:p>
      </dgm:t>
    </dgm:pt>
    <dgm:pt modelId="{BF64FAE5-C7D8-48B5-8419-1387BD2432C6}">
      <dgm:prSet phldrT="[Tekst]"/>
      <dgm:spPr/>
      <dgm:t>
        <a:bodyPr/>
        <a:lstStyle/>
        <a:p>
          <a:r>
            <a:rPr lang="da-DK" dirty="0" smtClean="0"/>
            <a:t>En samlet sag</a:t>
          </a:r>
          <a:endParaRPr lang="da-DK" dirty="0"/>
        </a:p>
      </dgm:t>
    </dgm:pt>
    <dgm:pt modelId="{5091AB94-0108-4407-A41B-82F72541CF4D}" type="parTrans" cxnId="{FE91FDF7-C9AB-4728-BA94-4E96AC4964D6}">
      <dgm:prSet/>
      <dgm:spPr/>
      <dgm:t>
        <a:bodyPr/>
        <a:lstStyle/>
        <a:p>
          <a:endParaRPr lang="da-DK"/>
        </a:p>
      </dgm:t>
    </dgm:pt>
    <dgm:pt modelId="{F074B3C3-FF4E-4B85-AA31-83B7DC6AF1C4}" type="sibTrans" cxnId="{FE91FDF7-C9AB-4728-BA94-4E96AC4964D6}">
      <dgm:prSet/>
      <dgm:spPr/>
      <dgm:t>
        <a:bodyPr/>
        <a:lstStyle/>
        <a:p>
          <a:endParaRPr lang="da-DK"/>
        </a:p>
      </dgm:t>
    </dgm:pt>
    <dgm:pt modelId="{AADBB7E0-AEF0-4CF2-BF22-A35B6D861A09}">
      <dgm:prSet phldrT="[Tekst]"/>
      <dgm:spPr/>
      <dgm:t>
        <a:bodyPr/>
        <a:lstStyle/>
        <a:p>
          <a:r>
            <a:rPr lang="da-DK" dirty="0" smtClean="0"/>
            <a:t>ESDH</a:t>
          </a:r>
          <a:endParaRPr lang="da-DK" dirty="0"/>
        </a:p>
      </dgm:t>
    </dgm:pt>
    <dgm:pt modelId="{1C15E6DA-E0DE-4A53-8D15-019BACFB1333}" type="parTrans" cxnId="{95DDC56F-D3D4-4941-9E83-DCBB8F923148}">
      <dgm:prSet/>
      <dgm:spPr/>
      <dgm:t>
        <a:bodyPr/>
        <a:lstStyle/>
        <a:p>
          <a:endParaRPr lang="da-DK"/>
        </a:p>
      </dgm:t>
    </dgm:pt>
    <dgm:pt modelId="{58618875-59B8-4F09-AFA7-8DEAC1381661}" type="sibTrans" cxnId="{95DDC56F-D3D4-4941-9E83-DCBB8F923148}">
      <dgm:prSet/>
      <dgm:spPr/>
      <dgm:t>
        <a:bodyPr/>
        <a:lstStyle/>
        <a:p>
          <a:endParaRPr lang="da-DK"/>
        </a:p>
      </dgm:t>
    </dgm:pt>
    <dgm:pt modelId="{019FB6CC-EB6C-484C-B4AA-A173F92811BE}">
      <dgm:prSet phldrT="[Tekst]"/>
      <dgm:spPr/>
      <dgm:t>
        <a:bodyPr/>
        <a:lstStyle/>
        <a:p>
          <a:r>
            <a:rPr lang="da-DK" dirty="0" smtClean="0"/>
            <a:t>Doc2archive</a:t>
          </a:r>
          <a:endParaRPr lang="da-DK" dirty="0"/>
        </a:p>
      </dgm:t>
    </dgm:pt>
    <dgm:pt modelId="{9B90003A-D711-4614-B95F-99A7FEAEF8EC}" type="parTrans" cxnId="{9DFDCD19-D736-470B-9748-04D5513D3C58}">
      <dgm:prSet/>
      <dgm:spPr/>
      <dgm:t>
        <a:bodyPr/>
        <a:lstStyle/>
        <a:p>
          <a:endParaRPr lang="da-DK"/>
        </a:p>
      </dgm:t>
    </dgm:pt>
    <dgm:pt modelId="{2EBB75CF-0C4B-4CE2-8141-F6B91F216517}" type="sibTrans" cxnId="{9DFDCD19-D736-470B-9748-04D5513D3C58}">
      <dgm:prSet/>
      <dgm:spPr/>
      <dgm:t>
        <a:bodyPr/>
        <a:lstStyle/>
        <a:p>
          <a:endParaRPr lang="da-DK"/>
        </a:p>
      </dgm:t>
    </dgm:pt>
    <dgm:pt modelId="{D0001A8F-9881-499D-84CC-A4A9B9CB6EDA}">
      <dgm:prSet phldrT="[Tekst]" custT="1"/>
      <dgm:spPr/>
      <dgm:t>
        <a:bodyPr/>
        <a:lstStyle/>
        <a:p>
          <a:r>
            <a:rPr lang="da-DK" sz="900" dirty="0" smtClean="0"/>
            <a:t>Beregning og udbetaling</a:t>
          </a:r>
          <a:endParaRPr lang="da-DK" sz="900" dirty="0"/>
        </a:p>
      </dgm:t>
    </dgm:pt>
    <dgm:pt modelId="{A124C38C-0288-471E-916E-6D81339F49AE}" type="parTrans" cxnId="{6E5FDCFD-6ACC-411B-A495-C31640A5348B}">
      <dgm:prSet/>
      <dgm:spPr/>
      <dgm:t>
        <a:bodyPr/>
        <a:lstStyle/>
        <a:p>
          <a:endParaRPr lang="da-DK"/>
        </a:p>
      </dgm:t>
    </dgm:pt>
    <dgm:pt modelId="{33D5FBDD-C72D-4E25-B138-9AE3C4E1E6AF}" type="sibTrans" cxnId="{6E5FDCFD-6ACC-411B-A495-C31640A5348B}">
      <dgm:prSet/>
      <dgm:spPr/>
      <dgm:t>
        <a:bodyPr/>
        <a:lstStyle/>
        <a:p>
          <a:endParaRPr lang="da-DK"/>
        </a:p>
      </dgm:t>
    </dgm:pt>
    <dgm:pt modelId="{E30AEC59-F92B-43DF-AD34-739A1A853247}">
      <dgm:prSet phldrT="[Tekst]"/>
      <dgm:spPr/>
      <dgm:t>
        <a:bodyPr/>
        <a:lstStyle/>
        <a:p>
          <a:r>
            <a:rPr lang="da-DK" dirty="0" smtClean="0"/>
            <a:t>Journalnotater</a:t>
          </a:r>
          <a:endParaRPr lang="da-DK" dirty="0"/>
        </a:p>
      </dgm:t>
    </dgm:pt>
    <dgm:pt modelId="{9267F8FA-DCD1-4C0F-98EA-96C2293AA4B0}" type="parTrans" cxnId="{FCAFC8EF-C0CB-4BF0-89EE-EC1C75A13CDB}">
      <dgm:prSet/>
      <dgm:spPr/>
      <dgm:t>
        <a:bodyPr/>
        <a:lstStyle/>
        <a:p>
          <a:endParaRPr lang="da-DK"/>
        </a:p>
      </dgm:t>
    </dgm:pt>
    <dgm:pt modelId="{8FAA653C-7327-4274-A634-FFE2034A7430}" type="sibTrans" cxnId="{FCAFC8EF-C0CB-4BF0-89EE-EC1C75A13CDB}">
      <dgm:prSet/>
      <dgm:spPr/>
      <dgm:t>
        <a:bodyPr/>
        <a:lstStyle/>
        <a:p>
          <a:endParaRPr lang="da-DK"/>
        </a:p>
      </dgm:t>
    </dgm:pt>
    <dgm:pt modelId="{5E1429CD-D43A-4CDC-AC41-86DB3779A9E8}">
      <dgm:prSet phldrT="[Tekst]"/>
      <dgm:spPr/>
      <dgm:t>
        <a:bodyPr/>
        <a:lstStyle/>
        <a:p>
          <a:r>
            <a:rPr lang="da-DK" dirty="0" smtClean="0"/>
            <a:t>Udgående breve</a:t>
          </a:r>
          <a:endParaRPr lang="da-DK" dirty="0"/>
        </a:p>
      </dgm:t>
    </dgm:pt>
    <dgm:pt modelId="{C7831CF0-F421-4366-8153-2B04B59A93D7}" type="parTrans" cxnId="{EF64AB3D-35A8-47FC-A263-910C225AD94A}">
      <dgm:prSet/>
      <dgm:spPr/>
      <dgm:t>
        <a:bodyPr/>
        <a:lstStyle/>
        <a:p>
          <a:endParaRPr lang="da-DK"/>
        </a:p>
      </dgm:t>
    </dgm:pt>
    <dgm:pt modelId="{4B46958B-4C53-49F0-BA9C-513D52839C92}" type="sibTrans" cxnId="{EF64AB3D-35A8-47FC-A263-910C225AD94A}">
      <dgm:prSet/>
      <dgm:spPr/>
      <dgm:t>
        <a:bodyPr/>
        <a:lstStyle/>
        <a:p>
          <a:endParaRPr lang="da-DK"/>
        </a:p>
      </dgm:t>
    </dgm:pt>
    <dgm:pt modelId="{7860DF95-88B2-41A2-96BD-A2138854CC56}">
      <dgm:prSet phldrT="[Tekst]"/>
      <dgm:spPr/>
      <dgm:t>
        <a:bodyPr/>
        <a:lstStyle/>
        <a:p>
          <a:r>
            <a:rPr lang="da-DK" dirty="0" smtClean="0"/>
            <a:t>Andre breve og dokumenter</a:t>
          </a:r>
          <a:endParaRPr lang="da-DK" dirty="0"/>
        </a:p>
      </dgm:t>
    </dgm:pt>
    <dgm:pt modelId="{E1876184-B67F-42E5-AF24-0F2C46C8AF36}" type="parTrans" cxnId="{6B1CE485-B70B-4C82-B7BE-CE84F7009262}">
      <dgm:prSet/>
      <dgm:spPr/>
      <dgm:t>
        <a:bodyPr/>
        <a:lstStyle/>
        <a:p>
          <a:endParaRPr lang="da-DK"/>
        </a:p>
      </dgm:t>
    </dgm:pt>
    <dgm:pt modelId="{F2CFBD4C-125A-43A8-B0FB-1597602E5A57}" type="sibTrans" cxnId="{6B1CE485-B70B-4C82-B7BE-CE84F7009262}">
      <dgm:prSet/>
      <dgm:spPr/>
      <dgm:t>
        <a:bodyPr/>
        <a:lstStyle/>
        <a:p>
          <a:endParaRPr lang="da-DK"/>
        </a:p>
      </dgm:t>
    </dgm:pt>
    <dgm:pt modelId="{4D7FC2E4-7F94-4811-A963-513DBCBAE82B}">
      <dgm:prSet phldrT="[Tekst]"/>
      <dgm:spPr/>
      <dgm:t>
        <a:bodyPr/>
        <a:lstStyle/>
        <a:p>
          <a:r>
            <a:rPr lang="da-DK" dirty="0" smtClean="0"/>
            <a:t>Advis</a:t>
          </a:r>
          <a:endParaRPr lang="da-DK" dirty="0"/>
        </a:p>
      </dgm:t>
    </dgm:pt>
    <dgm:pt modelId="{E15BCFEA-1F1A-4708-B563-3A405A6B2C35}" type="parTrans" cxnId="{00790AA5-8C65-427D-A6F1-665B572E9034}">
      <dgm:prSet/>
      <dgm:spPr/>
      <dgm:t>
        <a:bodyPr/>
        <a:lstStyle/>
        <a:p>
          <a:endParaRPr lang="da-DK"/>
        </a:p>
      </dgm:t>
    </dgm:pt>
    <dgm:pt modelId="{9641937B-37B0-44DF-A5A8-44E52546C206}" type="sibTrans" cxnId="{00790AA5-8C65-427D-A6F1-665B572E9034}">
      <dgm:prSet/>
      <dgm:spPr/>
      <dgm:t>
        <a:bodyPr/>
        <a:lstStyle/>
        <a:p>
          <a:endParaRPr lang="da-DK"/>
        </a:p>
      </dgm:t>
    </dgm:pt>
    <dgm:pt modelId="{FBD88A3F-C9CF-4E3B-BFE8-982BE42C596E}" type="pres">
      <dgm:prSet presAssocID="{5B7E1D9A-CA62-419E-B251-7236BA6F81E7}" presName="Name0" presStyleCnt="0">
        <dgm:presLayoutVars>
          <dgm:dir/>
          <dgm:resizeHandles val="exact"/>
        </dgm:presLayoutVars>
      </dgm:prSet>
      <dgm:spPr/>
    </dgm:pt>
    <dgm:pt modelId="{8B6F13F1-651A-4820-81A0-00E3F5FB3ADB}" type="pres">
      <dgm:prSet presAssocID="{5B7E1D9A-CA62-419E-B251-7236BA6F81E7}" presName="vNodes" presStyleCnt="0"/>
      <dgm:spPr/>
    </dgm:pt>
    <dgm:pt modelId="{49E12EB9-12C6-4712-BE4E-257EFEC4243C}" type="pres">
      <dgm:prSet presAssocID="{1C09A2E4-54DB-4ED2-B2F1-BB510B977917}" presName="node" presStyleLbl="node1" presStyleIdx="0" presStyleCnt="5" custScaleX="544978" custScaleY="247373">
        <dgm:presLayoutVars>
          <dgm:bulletEnabled val="1"/>
        </dgm:presLayoutVars>
      </dgm:prSet>
      <dgm:spPr/>
      <dgm:t>
        <a:bodyPr/>
        <a:lstStyle/>
        <a:p>
          <a:endParaRPr lang="da-DK"/>
        </a:p>
      </dgm:t>
    </dgm:pt>
    <dgm:pt modelId="{DF926B61-EF41-4D26-A26D-75BB746331B8}" type="pres">
      <dgm:prSet presAssocID="{52D91AE1-D8D0-4B59-85F6-99B8CB41E494}" presName="spacerT" presStyleCnt="0"/>
      <dgm:spPr/>
    </dgm:pt>
    <dgm:pt modelId="{00B3EFFF-09A9-4BA2-888B-795FEB7BD5C6}" type="pres">
      <dgm:prSet presAssocID="{52D91AE1-D8D0-4B59-85F6-99B8CB41E494}" presName="sibTrans" presStyleLbl="sibTrans2D1" presStyleIdx="0" presStyleCnt="4"/>
      <dgm:spPr/>
      <dgm:t>
        <a:bodyPr/>
        <a:lstStyle/>
        <a:p>
          <a:endParaRPr lang="da-DK"/>
        </a:p>
      </dgm:t>
    </dgm:pt>
    <dgm:pt modelId="{840D5F66-E716-4692-BFA4-C5FBB092E502}" type="pres">
      <dgm:prSet presAssocID="{52D91AE1-D8D0-4B59-85F6-99B8CB41E494}" presName="spacerB" presStyleCnt="0"/>
      <dgm:spPr/>
    </dgm:pt>
    <dgm:pt modelId="{FDEDEDB4-48C8-409E-BDA2-E82996EA4E2C}" type="pres">
      <dgm:prSet presAssocID="{6EBDDD4E-689E-44F7-AFCD-024E4B48BF04}" presName="node" presStyleLbl="node1" presStyleIdx="1" presStyleCnt="5" custScaleX="551031" custScaleY="248481">
        <dgm:presLayoutVars>
          <dgm:bulletEnabled val="1"/>
        </dgm:presLayoutVars>
      </dgm:prSet>
      <dgm:spPr/>
      <dgm:t>
        <a:bodyPr/>
        <a:lstStyle/>
        <a:p>
          <a:endParaRPr lang="da-DK"/>
        </a:p>
      </dgm:t>
    </dgm:pt>
    <dgm:pt modelId="{F987AE2C-55A2-485F-8A65-2E885EB21C57}" type="pres">
      <dgm:prSet presAssocID="{CD8C3716-3EE7-455B-8EFC-E00B20D96E01}" presName="spacerT" presStyleCnt="0"/>
      <dgm:spPr/>
    </dgm:pt>
    <dgm:pt modelId="{AEBB50A7-29B7-4CB0-8A07-F60847562148}" type="pres">
      <dgm:prSet presAssocID="{CD8C3716-3EE7-455B-8EFC-E00B20D96E01}" presName="sibTrans" presStyleLbl="sibTrans2D1" presStyleIdx="1" presStyleCnt="4"/>
      <dgm:spPr/>
      <dgm:t>
        <a:bodyPr/>
        <a:lstStyle/>
        <a:p>
          <a:endParaRPr lang="da-DK"/>
        </a:p>
      </dgm:t>
    </dgm:pt>
    <dgm:pt modelId="{14F435C7-52C3-42FF-A863-281AF739D783}" type="pres">
      <dgm:prSet presAssocID="{CD8C3716-3EE7-455B-8EFC-E00B20D96E01}" presName="spacerB" presStyleCnt="0"/>
      <dgm:spPr/>
    </dgm:pt>
    <dgm:pt modelId="{61FFB9B5-EC11-4FDA-BD7C-A4F098FDB96D}" type="pres">
      <dgm:prSet presAssocID="{019FB6CC-EB6C-484C-B4AA-A173F92811BE}" presName="node" presStyleLbl="node1" presStyleIdx="2" presStyleCnt="5" custScaleX="551031" custScaleY="208159">
        <dgm:presLayoutVars>
          <dgm:bulletEnabled val="1"/>
        </dgm:presLayoutVars>
      </dgm:prSet>
      <dgm:spPr/>
      <dgm:t>
        <a:bodyPr/>
        <a:lstStyle/>
        <a:p>
          <a:endParaRPr lang="da-DK"/>
        </a:p>
      </dgm:t>
    </dgm:pt>
    <dgm:pt modelId="{5B61E227-B057-406C-B15C-64B854273E39}" type="pres">
      <dgm:prSet presAssocID="{2EBB75CF-0C4B-4CE2-8141-F6B91F216517}" presName="spacerT" presStyleCnt="0"/>
      <dgm:spPr/>
    </dgm:pt>
    <dgm:pt modelId="{3C90195B-1714-4D4C-88AD-6AD6C01CD684}" type="pres">
      <dgm:prSet presAssocID="{2EBB75CF-0C4B-4CE2-8141-F6B91F216517}" presName="sibTrans" presStyleLbl="sibTrans2D1" presStyleIdx="2" presStyleCnt="4"/>
      <dgm:spPr/>
      <dgm:t>
        <a:bodyPr/>
        <a:lstStyle/>
        <a:p>
          <a:endParaRPr lang="da-DK"/>
        </a:p>
      </dgm:t>
    </dgm:pt>
    <dgm:pt modelId="{703A5428-D7BA-4CA9-A1AC-D5A48C5F6A76}" type="pres">
      <dgm:prSet presAssocID="{2EBB75CF-0C4B-4CE2-8141-F6B91F216517}" presName="spacerB" presStyleCnt="0"/>
      <dgm:spPr/>
    </dgm:pt>
    <dgm:pt modelId="{4CB71502-037D-4062-9280-C08A71860A57}" type="pres">
      <dgm:prSet presAssocID="{AADBB7E0-AEF0-4CF2-BF22-A35B6D861A09}" presName="node" presStyleLbl="node1" presStyleIdx="3" presStyleCnt="5" custScaleX="507798" custScaleY="217723">
        <dgm:presLayoutVars>
          <dgm:bulletEnabled val="1"/>
        </dgm:presLayoutVars>
      </dgm:prSet>
      <dgm:spPr/>
      <dgm:t>
        <a:bodyPr/>
        <a:lstStyle/>
        <a:p>
          <a:endParaRPr lang="da-DK"/>
        </a:p>
      </dgm:t>
    </dgm:pt>
    <dgm:pt modelId="{7C6AD982-1068-4858-BF5F-195894BBD914}" type="pres">
      <dgm:prSet presAssocID="{5B7E1D9A-CA62-419E-B251-7236BA6F81E7}" presName="sibTransLast" presStyleLbl="sibTrans2D1" presStyleIdx="3" presStyleCnt="4"/>
      <dgm:spPr/>
      <dgm:t>
        <a:bodyPr/>
        <a:lstStyle/>
        <a:p>
          <a:endParaRPr lang="da-DK"/>
        </a:p>
      </dgm:t>
    </dgm:pt>
    <dgm:pt modelId="{3A53FB53-46FC-4743-B1A5-B20556AE3BB7}" type="pres">
      <dgm:prSet presAssocID="{5B7E1D9A-CA62-419E-B251-7236BA6F81E7}" presName="connectorText" presStyleLbl="sibTrans2D1" presStyleIdx="3" presStyleCnt="4"/>
      <dgm:spPr/>
      <dgm:t>
        <a:bodyPr/>
        <a:lstStyle/>
        <a:p>
          <a:endParaRPr lang="da-DK"/>
        </a:p>
      </dgm:t>
    </dgm:pt>
    <dgm:pt modelId="{C7AF5A6B-F2CD-4CFF-B81B-8C7DE9AB06D3}" type="pres">
      <dgm:prSet presAssocID="{5B7E1D9A-CA62-419E-B251-7236BA6F81E7}" presName="lastNode" presStyleLbl="node1" presStyleIdx="4" presStyleCnt="5" custScaleX="174877" custScaleY="167069">
        <dgm:presLayoutVars>
          <dgm:bulletEnabled val="1"/>
        </dgm:presLayoutVars>
      </dgm:prSet>
      <dgm:spPr/>
      <dgm:t>
        <a:bodyPr/>
        <a:lstStyle/>
        <a:p>
          <a:endParaRPr lang="da-DK"/>
        </a:p>
      </dgm:t>
    </dgm:pt>
  </dgm:ptLst>
  <dgm:cxnLst>
    <dgm:cxn modelId="{B581C28D-AE61-4B35-98D4-5C775C1DFF01}" type="presOf" srcId="{7860DF95-88B2-41A2-96BD-A2138854CC56}" destId="{4CB71502-037D-4062-9280-C08A71860A57}" srcOrd="0" destOrd="1" presId="urn:microsoft.com/office/officeart/2005/8/layout/equation2"/>
    <dgm:cxn modelId="{3D45741C-96EC-47D4-9D93-B3DB150E3048}" type="presOf" srcId="{E30AEC59-F92B-43DF-AD34-739A1A853247}" destId="{FDEDEDB4-48C8-409E-BDA2-E82996EA4E2C}" srcOrd="0" destOrd="1" presId="urn:microsoft.com/office/officeart/2005/8/layout/equation2"/>
    <dgm:cxn modelId="{4748202C-F5C5-4FB0-B6F6-72183745F7C5}" srcId="{5B7E1D9A-CA62-419E-B251-7236BA6F81E7}" destId="{1C09A2E4-54DB-4ED2-B2F1-BB510B977917}" srcOrd="0" destOrd="0" parTransId="{12327C44-358B-4CE5-876F-35A1E6EBAE23}" sibTransId="{52D91AE1-D8D0-4B59-85F6-99B8CB41E494}"/>
    <dgm:cxn modelId="{0EE26CD7-FFA7-43D8-85D8-9B6D6D1AD7B3}" type="presOf" srcId="{2EBB75CF-0C4B-4CE2-8141-F6B91F216517}" destId="{3C90195B-1714-4D4C-88AD-6AD6C01CD684}" srcOrd="0" destOrd="0" presId="urn:microsoft.com/office/officeart/2005/8/layout/equation2"/>
    <dgm:cxn modelId="{EF64AB3D-35A8-47FC-A263-910C225AD94A}" srcId="{019FB6CC-EB6C-484C-B4AA-A173F92811BE}" destId="{5E1429CD-D43A-4CDC-AC41-86DB3779A9E8}" srcOrd="0" destOrd="0" parTransId="{C7831CF0-F421-4366-8153-2B04B59A93D7}" sibTransId="{4B46958B-4C53-49F0-BA9C-513D52839C92}"/>
    <dgm:cxn modelId="{70E7D187-049D-47A5-85F8-E83CDC9C5222}" type="presOf" srcId="{AADBB7E0-AEF0-4CF2-BF22-A35B6D861A09}" destId="{4CB71502-037D-4062-9280-C08A71860A57}" srcOrd="0" destOrd="0" presId="urn:microsoft.com/office/officeart/2005/8/layout/equation2"/>
    <dgm:cxn modelId="{5DD7B4EF-B738-4726-BD5F-A4E5EA2FA457}" type="presOf" srcId="{1C09A2E4-54DB-4ED2-B2F1-BB510B977917}" destId="{49E12EB9-12C6-4712-BE4E-257EFEC4243C}" srcOrd="0" destOrd="0" presId="urn:microsoft.com/office/officeart/2005/8/layout/equation2"/>
    <dgm:cxn modelId="{D5AA0E34-8A89-4CF3-9D38-B741CD20E487}" type="presOf" srcId="{CD8C3716-3EE7-455B-8EFC-E00B20D96E01}" destId="{AEBB50A7-29B7-4CB0-8A07-F60847562148}" srcOrd="0" destOrd="0" presId="urn:microsoft.com/office/officeart/2005/8/layout/equation2"/>
    <dgm:cxn modelId="{6E5FDCFD-6ACC-411B-A495-C31640A5348B}" srcId="{1C09A2E4-54DB-4ED2-B2F1-BB510B977917}" destId="{D0001A8F-9881-499D-84CC-A4A9B9CB6EDA}" srcOrd="0" destOrd="0" parTransId="{A124C38C-0288-471E-916E-6D81339F49AE}" sibTransId="{33D5FBDD-C72D-4E25-B138-9AE3C4E1E6AF}"/>
    <dgm:cxn modelId="{FDA82579-5662-4563-8D86-CB522FB6C9ED}" type="presOf" srcId="{5B7E1D9A-CA62-419E-B251-7236BA6F81E7}" destId="{FBD88A3F-C9CF-4E3B-BFE8-982BE42C596E}" srcOrd="0" destOrd="0" presId="urn:microsoft.com/office/officeart/2005/8/layout/equation2"/>
    <dgm:cxn modelId="{43169CBD-E96C-4934-AFED-21F01A5643F7}" type="presOf" srcId="{6EBDDD4E-689E-44F7-AFCD-024E4B48BF04}" destId="{FDEDEDB4-48C8-409E-BDA2-E82996EA4E2C}" srcOrd="0" destOrd="0" presId="urn:microsoft.com/office/officeart/2005/8/layout/equation2"/>
    <dgm:cxn modelId="{FE91FDF7-C9AB-4728-BA94-4E96AC4964D6}" srcId="{5B7E1D9A-CA62-419E-B251-7236BA6F81E7}" destId="{BF64FAE5-C7D8-48B5-8419-1387BD2432C6}" srcOrd="4" destOrd="0" parTransId="{5091AB94-0108-4407-A41B-82F72541CF4D}" sibTransId="{F074B3C3-FF4E-4B85-AA31-83B7DC6AF1C4}"/>
    <dgm:cxn modelId="{42A7E68A-2AE1-4C93-AAE3-27E2A0858F9F}" srcId="{5B7E1D9A-CA62-419E-B251-7236BA6F81E7}" destId="{6EBDDD4E-689E-44F7-AFCD-024E4B48BF04}" srcOrd="1" destOrd="0" parTransId="{1FDCE76A-AB35-4ED6-8EC3-F2A12F6E7544}" sibTransId="{CD8C3716-3EE7-455B-8EFC-E00B20D96E01}"/>
    <dgm:cxn modelId="{0365FDB3-4A32-4601-B1B6-F2E0A4032508}" type="presOf" srcId="{019FB6CC-EB6C-484C-B4AA-A173F92811BE}" destId="{61FFB9B5-EC11-4FDA-BD7C-A4F098FDB96D}" srcOrd="0" destOrd="0" presId="urn:microsoft.com/office/officeart/2005/8/layout/equation2"/>
    <dgm:cxn modelId="{00790AA5-8C65-427D-A6F1-665B572E9034}" srcId="{6EBDDD4E-689E-44F7-AFCD-024E4B48BF04}" destId="{4D7FC2E4-7F94-4811-A963-513DBCBAE82B}" srcOrd="1" destOrd="0" parTransId="{E15BCFEA-1F1A-4708-B563-3A405A6B2C35}" sibTransId="{9641937B-37B0-44DF-A5A8-44E52546C206}"/>
    <dgm:cxn modelId="{DDB1B3CF-7DD0-418D-B9C0-C5E673F8778E}" type="presOf" srcId="{5E1429CD-D43A-4CDC-AC41-86DB3779A9E8}" destId="{61FFB9B5-EC11-4FDA-BD7C-A4F098FDB96D}" srcOrd="0" destOrd="1" presId="urn:microsoft.com/office/officeart/2005/8/layout/equation2"/>
    <dgm:cxn modelId="{E0D7A5E9-12DD-41A8-838D-6ED7BF43B15A}" type="presOf" srcId="{D0001A8F-9881-499D-84CC-A4A9B9CB6EDA}" destId="{49E12EB9-12C6-4712-BE4E-257EFEC4243C}" srcOrd="0" destOrd="1" presId="urn:microsoft.com/office/officeart/2005/8/layout/equation2"/>
    <dgm:cxn modelId="{FCAFC8EF-C0CB-4BF0-89EE-EC1C75A13CDB}" srcId="{6EBDDD4E-689E-44F7-AFCD-024E4B48BF04}" destId="{E30AEC59-F92B-43DF-AD34-739A1A853247}" srcOrd="0" destOrd="0" parTransId="{9267F8FA-DCD1-4C0F-98EA-96C2293AA4B0}" sibTransId="{8FAA653C-7327-4274-A634-FFE2034A7430}"/>
    <dgm:cxn modelId="{4885210B-3195-4E26-8F70-3D4C0633D011}" type="presOf" srcId="{52D91AE1-D8D0-4B59-85F6-99B8CB41E494}" destId="{00B3EFFF-09A9-4BA2-888B-795FEB7BD5C6}" srcOrd="0" destOrd="0" presId="urn:microsoft.com/office/officeart/2005/8/layout/equation2"/>
    <dgm:cxn modelId="{785C1A0D-1A52-4D69-994D-41C98E01834E}" type="presOf" srcId="{BF64FAE5-C7D8-48B5-8419-1387BD2432C6}" destId="{C7AF5A6B-F2CD-4CFF-B81B-8C7DE9AB06D3}" srcOrd="0" destOrd="0" presId="urn:microsoft.com/office/officeart/2005/8/layout/equation2"/>
    <dgm:cxn modelId="{B3DE2F56-2537-4446-ABDE-9AA642665EFF}" type="presOf" srcId="{4D7FC2E4-7F94-4811-A963-513DBCBAE82B}" destId="{FDEDEDB4-48C8-409E-BDA2-E82996EA4E2C}" srcOrd="0" destOrd="2" presId="urn:microsoft.com/office/officeart/2005/8/layout/equation2"/>
    <dgm:cxn modelId="{6B1CE485-B70B-4C82-B7BE-CE84F7009262}" srcId="{AADBB7E0-AEF0-4CF2-BF22-A35B6D861A09}" destId="{7860DF95-88B2-41A2-96BD-A2138854CC56}" srcOrd="0" destOrd="0" parTransId="{E1876184-B67F-42E5-AF24-0F2C46C8AF36}" sibTransId="{F2CFBD4C-125A-43A8-B0FB-1597602E5A57}"/>
    <dgm:cxn modelId="{95DDC56F-D3D4-4941-9E83-DCBB8F923148}" srcId="{5B7E1D9A-CA62-419E-B251-7236BA6F81E7}" destId="{AADBB7E0-AEF0-4CF2-BF22-A35B6D861A09}" srcOrd="3" destOrd="0" parTransId="{1C15E6DA-E0DE-4A53-8D15-019BACFB1333}" sibTransId="{58618875-59B8-4F09-AFA7-8DEAC1381661}"/>
    <dgm:cxn modelId="{9DFDCD19-D736-470B-9748-04D5513D3C58}" srcId="{5B7E1D9A-CA62-419E-B251-7236BA6F81E7}" destId="{019FB6CC-EB6C-484C-B4AA-A173F92811BE}" srcOrd="2" destOrd="0" parTransId="{9B90003A-D711-4614-B95F-99A7FEAEF8EC}" sibTransId="{2EBB75CF-0C4B-4CE2-8141-F6B91F216517}"/>
    <dgm:cxn modelId="{F3455F96-0895-4713-8252-0C7396E0B5C6}" type="presOf" srcId="{58618875-59B8-4F09-AFA7-8DEAC1381661}" destId="{3A53FB53-46FC-4743-B1A5-B20556AE3BB7}" srcOrd="1" destOrd="0" presId="urn:microsoft.com/office/officeart/2005/8/layout/equation2"/>
    <dgm:cxn modelId="{577D3DAF-7C6D-4A7F-82DB-74AA5D372B5C}" type="presOf" srcId="{58618875-59B8-4F09-AFA7-8DEAC1381661}" destId="{7C6AD982-1068-4858-BF5F-195894BBD914}" srcOrd="0" destOrd="0" presId="urn:microsoft.com/office/officeart/2005/8/layout/equation2"/>
    <dgm:cxn modelId="{52C4AA17-E7BD-4C56-86E5-CB3C5DEC5AB9}" type="presParOf" srcId="{FBD88A3F-C9CF-4E3B-BFE8-982BE42C596E}" destId="{8B6F13F1-651A-4820-81A0-00E3F5FB3ADB}" srcOrd="0" destOrd="0" presId="urn:microsoft.com/office/officeart/2005/8/layout/equation2"/>
    <dgm:cxn modelId="{A605C1B8-378D-4DDC-980B-C53E24009697}" type="presParOf" srcId="{8B6F13F1-651A-4820-81A0-00E3F5FB3ADB}" destId="{49E12EB9-12C6-4712-BE4E-257EFEC4243C}" srcOrd="0" destOrd="0" presId="urn:microsoft.com/office/officeart/2005/8/layout/equation2"/>
    <dgm:cxn modelId="{F00D6EC3-BEF3-41F3-9CEB-C6600D540525}" type="presParOf" srcId="{8B6F13F1-651A-4820-81A0-00E3F5FB3ADB}" destId="{DF926B61-EF41-4D26-A26D-75BB746331B8}" srcOrd="1" destOrd="0" presId="urn:microsoft.com/office/officeart/2005/8/layout/equation2"/>
    <dgm:cxn modelId="{FC7E60FF-BEEB-4D47-A656-3C20471A22E6}" type="presParOf" srcId="{8B6F13F1-651A-4820-81A0-00E3F5FB3ADB}" destId="{00B3EFFF-09A9-4BA2-888B-795FEB7BD5C6}" srcOrd="2" destOrd="0" presId="urn:microsoft.com/office/officeart/2005/8/layout/equation2"/>
    <dgm:cxn modelId="{6553989A-4350-475A-BC9C-3886C8BE13CE}" type="presParOf" srcId="{8B6F13F1-651A-4820-81A0-00E3F5FB3ADB}" destId="{840D5F66-E716-4692-BFA4-C5FBB092E502}" srcOrd="3" destOrd="0" presId="urn:microsoft.com/office/officeart/2005/8/layout/equation2"/>
    <dgm:cxn modelId="{2C239062-3A85-43BB-8E3E-461CF42D27AB}" type="presParOf" srcId="{8B6F13F1-651A-4820-81A0-00E3F5FB3ADB}" destId="{FDEDEDB4-48C8-409E-BDA2-E82996EA4E2C}" srcOrd="4" destOrd="0" presId="urn:microsoft.com/office/officeart/2005/8/layout/equation2"/>
    <dgm:cxn modelId="{8C369892-AA91-4FCA-ACE3-07A07697C1A4}" type="presParOf" srcId="{8B6F13F1-651A-4820-81A0-00E3F5FB3ADB}" destId="{F987AE2C-55A2-485F-8A65-2E885EB21C57}" srcOrd="5" destOrd="0" presId="urn:microsoft.com/office/officeart/2005/8/layout/equation2"/>
    <dgm:cxn modelId="{EC85A47A-211E-4935-9DC2-4DBD5D339335}" type="presParOf" srcId="{8B6F13F1-651A-4820-81A0-00E3F5FB3ADB}" destId="{AEBB50A7-29B7-4CB0-8A07-F60847562148}" srcOrd="6" destOrd="0" presId="urn:microsoft.com/office/officeart/2005/8/layout/equation2"/>
    <dgm:cxn modelId="{5F2FF880-6897-4D5A-AA53-6EFF50B1491C}" type="presParOf" srcId="{8B6F13F1-651A-4820-81A0-00E3F5FB3ADB}" destId="{14F435C7-52C3-42FF-A863-281AF739D783}" srcOrd="7" destOrd="0" presId="urn:microsoft.com/office/officeart/2005/8/layout/equation2"/>
    <dgm:cxn modelId="{D05AACCD-FF93-4333-BD25-16548F31717F}" type="presParOf" srcId="{8B6F13F1-651A-4820-81A0-00E3F5FB3ADB}" destId="{61FFB9B5-EC11-4FDA-BD7C-A4F098FDB96D}" srcOrd="8" destOrd="0" presId="urn:microsoft.com/office/officeart/2005/8/layout/equation2"/>
    <dgm:cxn modelId="{99E9157D-F21E-4D30-9CB4-E793CBD497B3}" type="presParOf" srcId="{8B6F13F1-651A-4820-81A0-00E3F5FB3ADB}" destId="{5B61E227-B057-406C-B15C-64B854273E39}" srcOrd="9" destOrd="0" presId="urn:microsoft.com/office/officeart/2005/8/layout/equation2"/>
    <dgm:cxn modelId="{DE0938C2-A0ED-4393-A6EE-854436603446}" type="presParOf" srcId="{8B6F13F1-651A-4820-81A0-00E3F5FB3ADB}" destId="{3C90195B-1714-4D4C-88AD-6AD6C01CD684}" srcOrd="10" destOrd="0" presId="urn:microsoft.com/office/officeart/2005/8/layout/equation2"/>
    <dgm:cxn modelId="{D3A8745F-2BB1-4FEE-B020-5CA4738B6EE4}" type="presParOf" srcId="{8B6F13F1-651A-4820-81A0-00E3F5FB3ADB}" destId="{703A5428-D7BA-4CA9-A1AC-D5A48C5F6A76}" srcOrd="11" destOrd="0" presId="urn:microsoft.com/office/officeart/2005/8/layout/equation2"/>
    <dgm:cxn modelId="{A69AA559-F1E5-488D-9BD2-546768A89B39}" type="presParOf" srcId="{8B6F13F1-651A-4820-81A0-00E3F5FB3ADB}" destId="{4CB71502-037D-4062-9280-C08A71860A57}" srcOrd="12" destOrd="0" presId="urn:microsoft.com/office/officeart/2005/8/layout/equation2"/>
    <dgm:cxn modelId="{034D49D8-2380-4821-B537-32A4E8913FB8}" type="presParOf" srcId="{FBD88A3F-C9CF-4E3B-BFE8-982BE42C596E}" destId="{7C6AD982-1068-4858-BF5F-195894BBD914}" srcOrd="1" destOrd="0" presId="urn:microsoft.com/office/officeart/2005/8/layout/equation2"/>
    <dgm:cxn modelId="{75F6C72F-0CB5-4DD9-8AC0-FBA9192311FF}" type="presParOf" srcId="{7C6AD982-1068-4858-BF5F-195894BBD914}" destId="{3A53FB53-46FC-4743-B1A5-B20556AE3BB7}" srcOrd="0" destOrd="0" presId="urn:microsoft.com/office/officeart/2005/8/layout/equation2"/>
    <dgm:cxn modelId="{6CE963E3-7360-4A51-B8DE-130D9995EE2E}" type="presParOf" srcId="{FBD88A3F-C9CF-4E3B-BFE8-982BE42C596E}" destId="{C7AF5A6B-F2CD-4CFF-B81B-8C7DE9AB06D3}" srcOrd="2" destOrd="0" presId="urn:microsoft.com/office/officeart/2005/8/layout/equati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7E1D9A-CA62-419E-B251-7236BA6F81E7}" type="doc">
      <dgm:prSet loTypeId="urn:microsoft.com/office/officeart/2005/8/layout/radial6" loCatId="relationship" qsTypeId="urn:microsoft.com/office/officeart/2005/8/quickstyle/simple1" qsCatId="simple" csTypeId="urn:microsoft.com/office/officeart/2005/8/colors/accent1_2" csCatId="accent1" phldr="1"/>
      <dgm:spPr/>
    </dgm:pt>
    <dgm:pt modelId="{019FB6CC-EB6C-484C-B4AA-A173F92811BE}">
      <dgm:prSet phldrT="[Tekst]" custT="1"/>
      <dgm:spPr/>
      <dgm:t>
        <a:bodyPr/>
        <a:lstStyle/>
        <a:p>
          <a:r>
            <a:rPr lang="da-DK" sz="1200" dirty="0" smtClean="0"/>
            <a:t>Dokument og Brev</a:t>
          </a:r>
          <a:endParaRPr lang="da-DK" sz="1200" dirty="0"/>
        </a:p>
      </dgm:t>
    </dgm:pt>
    <dgm:pt modelId="{9B90003A-D711-4614-B95F-99A7FEAEF8EC}" type="parTrans" cxnId="{9DFDCD19-D736-470B-9748-04D5513D3C58}">
      <dgm:prSet/>
      <dgm:spPr/>
      <dgm:t>
        <a:bodyPr/>
        <a:lstStyle/>
        <a:p>
          <a:endParaRPr lang="da-DK"/>
        </a:p>
      </dgm:t>
    </dgm:pt>
    <dgm:pt modelId="{2EBB75CF-0C4B-4CE2-8141-F6B91F216517}" type="sibTrans" cxnId="{9DFDCD19-D736-470B-9748-04D5513D3C58}">
      <dgm:prSet/>
      <dgm:spPr/>
      <dgm:t>
        <a:bodyPr/>
        <a:lstStyle/>
        <a:p>
          <a:endParaRPr lang="da-DK"/>
        </a:p>
      </dgm:t>
    </dgm:pt>
    <dgm:pt modelId="{D0001A8F-9881-499D-84CC-A4A9B9CB6EDA}">
      <dgm:prSet phldrT="[Tekst]" custT="1"/>
      <dgm:spPr/>
      <dgm:t>
        <a:bodyPr/>
        <a:lstStyle/>
        <a:p>
          <a:r>
            <a:rPr lang="da-DK" sz="1800" dirty="0" smtClean="0"/>
            <a:t>En samlet sag</a:t>
          </a:r>
          <a:endParaRPr lang="da-DK" sz="1800" dirty="0"/>
        </a:p>
      </dgm:t>
    </dgm:pt>
    <dgm:pt modelId="{A124C38C-0288-471E-916E-6D81339F49AE}" type="parTrans" cxnId="{6E5FDCFD-6ACC-411B-A495-C31640A5348B}">
      <dgm:prSet/>
      <dgm:spPr/>
      <dgm:t>
        <a:bodyPr/>
        <a:lstStyle/>
        <a:p>
          <a:endParaRPr lang="da-DK"/>
        </a:p>
      </dgm:t>
    </dgm:pt>
    <dgm:pt modelId="{33D5FBDD-C72D-4E25-B138-9AE3C4E1E6AF}" type="sibTrans" cxnId="{6E5FDCFD-6ACC-411B-A495-C31640A5348B}">
      <dgm:prSet/>
      <dgm:spPr/>
      <dgm:t>
        <a:bodyPr/>
        <a:lstStyle/>
        <a:p>
          <a:endParaRPr lang="da-DK"/>
        </a:p>
      </dgm:t>
    </dgm:pt>
    <dgm:pt modelId="{E30AEC59-F92B-43DF-AD34-739A1A853247}">
      <dgm:prSet phldrT="[Tekst]" custT="1"/>
      <dgm:spPr/>
      <dgm:t>
        <a:bodyPr/>
        <a:lstStyle/>
        <a:p>
          <a:r>
            <a:rPr lang="da-DK" sz="1200" dirty="0" smtClean="0"/>
            <a:t>Journal-notater</a:t>
          </a:r>
          <a:endParaRPr lang="da-DK" sz="1200" dirty="0"/>
        </a:p>
      </dgm:t>
    </dgm:pt>
    <dgm:pt modelId="{9267F8FA-DCD1-4C0F-98EA-96C2293AA4B0}" type="parTrans" cxnId="{FCAFC8EF-C0CB-4BF0-89EE-EC1C75A13CDB}">
      <dgm:prSet/>
      <dgm:spPr/>
      <dgm:t>
        <a:bodyPr/>
        <a:lstStyle/>
        <a:p>
          <a:endParaRPr lang="da-DK"/>
        </a:p>
      </dgm:t>
    </dgm:pt>
    <dgm:pt modelId="{8FAA653C-7327-4274-A634-FFE2034A7430}" type="sibTrans" cxnId="{FCAFC8EF-C0CB-4BF0-89EE-EC1C75A13CDB}">
      <dgm:prSet/>
      <dgm:spPr/>
      <dgm:t>
        <a:bodyPr/>
        <a:lstStyle/>
        <a:p>
          <a:endParaRPr lang="da-DK"/>
        </a:p>
      </dgm:t>
    </dgm:pt>
    <dgm:pt modelId="{381B9DA6-B651-4069-A243-59A6B51BF415}">
      <dgm:prSet phldrT="[Tekst]" custT="1"/>
      <dgm:spPr/>
      <dgm:t>
        <a:bodyPr/>
        <a:lstStyle/>
        <a:p>
          <a:r>
            <a:rPr lang="da-DK" sz="1200" dirty="0" smtClean="0"/>
            <a:t>Beregning og udbetaling</a:t>
          </a:r>
          <a:endParaRPr lang="da-DK" sz="1200" dirty="0"/>
        </a:p>
      </dgm:t>
    </dgm:pt>
    <dgm:pt modelId="{0AEA98D6-1048-4F41-94FB-AB3021ED0BAF}" type="parTrans" cxnId="{DEE5F2AA-38C8-4CE4-B8C5-B0A7F0199F39}">
      <dgm:prSet/>
      <dgm:spPr/>
      <dgm:t>
        <a:bodyPr/>
        <a:lstStyle/>
        <a:p>
          <a:endParaRPr lang="da-DK"/>
        </a:p>
      </dgm:t>
    </dgm:pt>
    <dgm:pt modelId="{3321AA39-5DF1-4406-AB4A-0CA170A4567D}" type="sibTrans" cxnId="{DEE5F2AA-38C8-4CE4-B8C5-B0A7F0199F39}">
      <dgm:prSet/>
      <dgm:spPr/>
      <dgm:t>
        <a:bodyPr/>
        <a:lstStyle/>
        <a:p>
          <a:endParaRPr lang="da-DK"/>
        </a:p>
      </dgm:t>
    </dgm:pt>
    <dgm:pt modelId="{1613B439-81BC-47BE-980A-B5AF2AD0C05B}">
      <dgm:prSet phldrT="[Tekst]" custT="1"/>
      <dgm:spPr/>
      <dgm:t>
        <a:bodyPr/>
        <a:lstStyle/>
        <a:p>
          <a:r>
            <a:rPr lang="da-DK" sz="1200" dirty="0" smtClean="0"/>
            <a:t>Opgaver</a:t>
          </a:r>
          <a:endParaRPr lang="da-DK" sz="1200" dirty="0"/>
        </a:p>
      </dgm:t>
    </dgm:pt>
    <dgm:pt modelId="{D489FA7D-309E-40D6-980D-81B8B1C5D6FC}" type="parTrans" cxnId="{F74E1209-8C9D-46F2-B826-3032DE3126E2}">
      <dgm:prSet/>
      <dgm:spPr/>
      <dgm:t>
        <a:bodyPr/>
        <a:lstStyle/>
        <a:p>
          <a:endParaRPr lang="da-DK"/>
        </a:p>
      </dgm:t>
    </dgm:pt>
    <dgm:pt modelId="{EAC3A463-53ED-4E55-8185-F378CC752D86}" type="sibTrans" cxnId="{F74E1209-8C9D-46F2-B826-3032DE3126E2}">
      <dgm:prSet/>
      <dgm:spPr/>
      <dgm:t>
        <a:bodyPr/>
        <a:lstStyle/>
        <a:p>
          <a:endParaRPr lang="da-DK"/>
        </a:p>
      </dgm:t>
    </dgm:pt>
    <dgm:pt modelId="{26F0005C-2431-4D17-BB12-6A6E0DDB6F2A}" type="pres">
      <dgm:prSet presAssocID="{5B7E1D9A-CA62-419E-B251-7236BA6F81E7}" presName="Name0" presStyleCnt="0">
        <dgm:presLayoutVars>
          <dgm:chMax val="1"/>
          <dgm:dir/>
          <dgm:animLvl val="ctr"/>
          <dgm:resizeHandles val="exact"/>
        </dgm:presLayoutVars>
      </dgm:prSet>
      <dgm:spPr/>
    </dgm:pt>
    <dgm:pt modelId="{0241A3D8-8D57-4578-9E01-65756DF09793}" type="pres">
      <dgm:prSet presAssocID="{D0001A8F-9881-499D-84CC-A4A9B9CB6EDA}" presName="centerShape" presStyleLbl="node0" presStyleIdx="0" presStyleCnt="1"/>
      <dgm:spPr/>
      <dgm:t>
        <a:bodyPr/>
        <a:lstStyle/>
        <a:p>
          <a:endParaRPr lang="da-DK"/>
        </a:p>
      </dgm:t>
    </dgm:pt>
    <dgm:pt modelId="{75384B1E-C9EF-4EA9-9568-E949076D4882}" type="pres">
      <dgm:prSet presAssocID="{381B9DA6-B651-4069-A243-59A6B51BF415}" presName="node" presStyleLbl="node1" presStyleIdx="0" presStyleCnt="4" custScaleX="148673">
        <dgm:presLayoutVars>
          <dgm:bulletEnabled val="1"/>
        </dgm:presLayoutVars>
      </dgm:prSet>
      <dgm:spPr/>
      <dgm:t>
        <a:bodyPr/>
        <a:lstStyle/>
        <a:p>
          <a:endParaRPr lang="da-DK"/>
        </a:p>
      </dgm:t>
    </dgm:pt>
    <dgm:pt modelId="{33E711CA-4189-4D37-AD03-202EA1E7A00F}" type="pres">
      <dgm:prSet presAssocID="{381B9DA6-B651-4069-A243-59A6B51BF415}" presName="dummy" presStyleCnt="0"/>
      <dgm:spPr/>
    </dgm:pt>
    <dgm:pt modelId="{9E5C5EFB-836B-4B18-9B72-F4CAE5F6EB7D}" type="pres">
      <dgm:prSet presAssocID="{3321AA39-5DF1-4406-AB4A-0CA170A4567D}" presName="sibTrans" presStyleLbl="sibTrans2D1" presStyleIdx="0" presStyleCnt="4"/>
      <dgm:spPr/>
      <dgm:t>
        <a:bodyPr/>
        <a:lstStyle/>
        <a:p>
          <a:endParaRPr lang="da-DK"/>
        </a:p>
      </dgm:t>
    </dgm:pt>
    <dgm:pt modelId="{C845C9EA-11A4-4AA1-8BB2-4DA371DEC907}" type="pres">
      <dgm:prSet presAssocID="{E30AEC59-F92B-43DF-AD34-739A1A853247}" presName="node" presStyleLbl="node1" presStyleIdx="1" presStyleCnt="4" custScaleX="115465" custScaleY="122304">
        <dgm:presLayoutVars>
          <dgm:bulletEnabled val="1"/>
        </dgm:presLayoutVars>
      </dgm:prSet>
      <dgm:spPr/>
      <dgm:t>
        <a:bodyPr/>
        <a:lstStyle/>
        <a:p>
          <a:endParaRPr lang="da-DK"/>
        </a:p>
      </dgm:t>
    </dgm:pt>
    <dgm:pt modelId="{03E4BB48-130F-4633-BF97-19AB2D141E51}" type="pres">
      <dgm:prSet presAssocID="{E30AEC59-F92B-43DF-AD34-739A1A853247}" presName="dummy" presStyleCnt="0"/>
      <dgm:spPr/>
    </dgm:pt>
    <dgm:pt modelId="{7C8513F3-5FF4-4FD8-A242-0732F0935836}" type="pres">
      <dgm:prSet presAssocID="{8FAA653C-7327-4274-A634-FFE2034A7430}" presName="sibTrans" presStyleLbl="sibTrans2D1" presStyleIdx="1" presStyleCnt="4"/>
      <dgm:spPr/>
      <dgm:t>
        <a:bodyPr/>
        <a:lstStyle/>
        <a:p>
          <a:endParaRPr lang="da-DK"/>
        </a:p>
      </dgm:t>
    </dgm:pt>
    <dgm:pt modelId="{B16F564F-DACD-40AF-9FA5-3BB8C2F3056F}" type="pres">
      <dgm:prSet presAssocID="{1613B439-81BC-47BE-980A-B5AF2AD0C05B}" presName="node" presStyleLbl="node1" presStyleIdx="2" presStyleCnt="4" custScaleX="148673">
        <dgm:presLayoutVars>
          <dgm:bulletEnabled val="1"/>
        </dgm:presLayoutVars>
      </dgm:prSet>
      <dgm:spPr/>
      <dgm:t>
        <a:bodyPr/>
        <a:lstStyle/>
        <a:p>
          <a:endParaRPr lang="da-DK"/>
        </a:p>
      </dgm:t>
    </dgm:pt>
    <dgm:pt modelId="{6C1AA73A-F7BC-40E0-A641-D743D16162CB}" type="pres">
      <dgm:prSet presAssocID="{1613B439-81BC-47BE-980A-B5AF2AD0C05B}" presName="dummy" presStyleCnt="0"/>
      <dgm:spPr/>
    </dgm:pt>
    <dgm:pt modelId="{55612F92-5271-4DDD-8399-7105D1721EA8}" type="pres">
      <dgm:prSet presAssocID="{EAC3A463-53ED-4E55-8185-F378CC752D86}" presName="sibTrans" presStyleLbl="sibTrans2D1" presStyleIdx="2" presStyleCnt="4"/>
      <dgm:spPr/>
      <dgm:t>
        <a:bodyPr/>
        <a:lstStyle/>
        <a:p>
          <a:endParaRPr lang="da-DK"/>
        </a:p>
      </dgm:t>
    </dgm:pt>
    <dgm:pt modelId="{0AE33E52-2323-4308-A3C7-AB26A1D33036}" type="pres">
      <dgm:prSet presAssocID="{019FB6CC-EB6C-484C-B4AA-A173F92811BE}" presName="node" presStyleLbl="node1" presStyleIdx="3" presStyleCnt="4" custScaleX="141575" custScaleY="128792">
        <dgm:presLayoutVars>
          <dgm:bulletEnabled val="1"/>
        </dgm:presLayoutVars>
      </dgm:prSet>
      <dgm:spPr/>
      <dgm:t>
        <a:bodyPr/>
        <a:lstStyle/>
        <a:p>
          <a:endParaRPr lang="da-DK"/>
        </a:p>
      </dgm:t>
    </dgm:pt>
    <dgm:pt modelId="{23904F7C-A9EB-4AC2-AAE2-B4EDA098C2A2}" type="pres">
      <dgm:prSet presAssocID="{019FB6CC-EB6C-484C-B4AA-A173F92811BE}" presName="dummy" presStyleCnt="0"/>
      <dgm:spPr/>
    </dgm:pt>
    <dgm:pt modelId="{82657577-806D-401A-8DC0-581B8D44AD07}" type="pres">
      <dgm:prSet presAssocID="{2EBB75CF-0C4B-4CE2-8141-F6B91F216517}" presName="sibTrans" presStyleLbl="sibTrans2D1" presStyleIdx="3" presStyleCnt="4"/>
      <dgm:spPr/>
      <dgm:t>
        <a:bodyPr/>
        <a:lstStyle/>
        <a:p>
          <a:endParaRPr lang="da-DK"/>
        </a:p>
      </dgm:t>
    </dgm:pt>
  </dgm:ptLst>
  <dgm:cxnLst>
    <dgm:cxn modelId="{EA39414A-2432-4D7F-A8D4-B9137CE29C9E}" type="presOf" srcId="{D0001A8F-9881-499D-84CC-A4A9B9CB6EDA}" destId="{0241A3D8-8D57-4578-9E01-65756DF09793}" srcOrd="0" destOrd="0" presId="urn:microsoft.com/office/officeart/2005/8/layout/radial6"/>
    <dgm:cxn modelId="{134A8479-EE89-476F-965E-60F37EC097F0}" type="presOf" srcId="{5B7E1D9A-CA62-419E-B251-7236BA6F81E7}" destId="{26F0005C-2431-4D17-BB12-6A6E0DDB6F2A}" srcOrd="0" destOrd="0" presId="urn:microsoft.com/office/officeart/2005/8/layout/radial6"/>
    <dgm:cxn modelId="{07D5B196-BD01-4A9E-A8DB-B58C03B9A9A4}" type="presOf" srcId="{1613B439-81BC-47BE-980A-B5AF2AD0C05B}" destId="{B16F564F-DACD-40AF-9FA5-3BB8C2F3056F}" srcOrd="0" destOrd="0" presId="urn:microsoft.com/office/officeart/2005/8/layout/radial6"/>
    <dgm:cxn modelId="{C6593C85-6524-4EEE-9786-8B2F76882468}" type="presOf" srcId="{8FAA653C-7327-4274-A634-FFE2034A7430}" destId="{7C8513F3-5FF4-4FD8-A242-0732F0935836}" srcOrd="0" destOrd="0" presId="urn:microsoft.com/office/officeart/2005/8/layout/radial6"/>
    <dgm:cxn modelId="{F74E1209-8C9D-46F2-B826-3032DE3126E2}" srcId="{D0001A8F-9881-499D-84CC-A4A9B9CB6EDA}" destId="{1613B439-81BC-47BE-980A-B5AF2AD0C05B}" srcOrd="2" destOrd="0" parTransId="{D489FA7D-309E-40D6-980D-81B8B1C5D6FC}" sibTransId="{EAC3A463-53ED-4E55-8185-F378CC752D86}"/>
    <dgm:cxn modelId="{1EB0BEA1-21C7-4DAB-9FAA-7FD911EEBCF6}" type="presOf" srcId="{2EBB75CF-0C4B-4CE2-8141-F6B91F216517}" destId="{82657577-806D-401A-8DC0-581B8D44AD07}" srcOrd="0" destOrd="0" presId="urn:microsoft.com/office/officeart/2005/8/layout/radial6"/>
    <dgm:cxn modelId="{DEE5F2AA-38C8-4CE4-B8C5-B0A7F0199F39}" srcId="{D0001A8F-9881-499D-84CC-A4A9B9CB6EDA}" destId="{381B9DA6-B651-4069-A243-59A6B51BF415}" srcOrd="0" destOrd="0" parTransId="{0AEA98D6-1048-4F41-94FB-AB3021ED0BAF}" sibTransId="{3321AA39-5DF1-4406-AB4A-0CA170A4567D}"/>
    <dgm:cxn modelId="{BB34CAD9-9489-48A6-B59D-226E56FE0143}" type="presOf" srcId="{381B9DA6-B651-4069-A243-59A6B51BF415}" destId="{75384B1E-C9EF-4EA9-9568-E949076D4882}" srcOrd="0" destOrd="0" presId="urn:microsoft.com/office/officeart/2005/8/layout/radial6"/>
    <dgm:cxn modelId="{6E5FDCFD-6ACC-411B-A495-C31640A5348B}" srcId="{5B7E1D9A-CA62-419E-B251-7236BA6F81E7}" destId="{D0001A8F-9881-499D-84CC-A4A9B9CB6EDA}" srcOrd="0" destOrd="0" parTransId="{A124C38C-0288-471E-916E-6D81339F49AE}" sibTransId="{33D5FBDD-C72D-4E25-B138-9AE3C4E1E6AF}"/>
    <dgm:cxn modelId="{CDEB20BC-849B-4A45-8EC1-904FD33ADD52}" type="presOf" srcId="{EAC3A463-53ED-4E55-8185-F378CC752D86}" destId="{55612F92-5271-4DDD-8399-7105D1721EA8}" srcOrd="0" destOrd="0" presId="urn:microsoft.com/office/officeart/2005/8/layout/radial6"/>
    <dgm:cxn modelId="{FCAFC8EF-C0CB-4BF0-89EE-EC1C75A13CDB}" srcId="{D0001A8F-9881-499D-84CC-A4A9B9CB6EDA}" destId="{E30AEC59-F92B-43DF-AD34-739A1A853247}" srcOrd="1" destOrd="0" parTransId="{9267F8FA-DCD1-4C0F-98EA-96C2293AA4B0}" sibTransId="{8FAA653C-7327-4274-A634-FFE2034A7430}"/>
    <dgm:cxn modelId="{0245AFF8-2FF7-47C2-90F0-7F7FDCFCFE3D}" type="presOf" srcId="{E30AEC59-F92B-43DF-AD34-739A1A853247}" destId="{C845C9EA-11A4-4AA1-8BB2-4DA371DEC907}" srcOrd="0" destOrd="0" presId="urn:microsoft.com/office/officeart/2005/8/layout/radial6"/>
    <dgm:cxn modelId="{2F5B7222-C062-4018-8BA6-1CD0148E692B}" type="presOf" srcId="{019FB6CC-EB6C-484C-B4AA-A173F92811BE}" destId="{0AE33E52-2323-4308-A3C7-AB26A1D33036}" srcOrd="0" destOrd="0" presId="urn:microsoft.com/office/officeart/2005/8/layout/radial6"/>
    <dgm:cxn modelId="{9DFDCD19-D736-470B-9748-04D5513D3C58}" srcId="{D0001A8F-9881-499D-84CC-A4A9B9CB6EDA}" destId="{019FB6CC-EB6C-484C-B4AA-A173F92811BE}" srcOrd="3" destOrd="0" parTransId="{9B90003A-D711-4614-B95F-99A7FEAEF8EC}" sibTransId="{2EBB75CF-0C4B-4CE2-8141-F6B91F216517}"/>
    <dgm:cxn modelId="{2FB7E8C1-2A51-4E0B-B240-BD8740310A51}" type="presOf" srcId="{3321AA39-5DF1-4406-AB4A-0CA170A4567D}" destId="{9E5C5EFB-836B-4B18-9B72-F4CAE5F6EB7D}" srcOrd="0" destOrd="0" presId="urn:microsoft.com/office/officeart/2005/8/layout/radial6"/>
    <dgm:cxn modelId="{2E9EBC61-8999-4544-882B-354C4291ECBE}" type="presParOf" srcId="{26F0005C-2431-4D17-BB12-6A6E0DDB6F2A}" destId="{0241A3D8-8D57-4578-9E01-65756DF09793}" srcOrd="0" destOrd="0" presId="urn:microsoft.com/office/officeart/2005/8/layout/radial6"/>
    <dgm:cxn modelId="{5A177990-0DF6-44C0-81B0-4205B65D89DD}" type="presParOf" srcId="{26F0005C-2431-4D17-BB12-6A6E0DDB6F2A}" destId="{75384B1E-C9EF-4EA9-9568-E949076D4882}" srcOrd="1" destOrd="0" presId="urn:microsoft.com/office/officeart/2005/8/layout/radial6"/>
    <dgm:cxn modelId="{FF4963B0-1060-495D-8097-BB0DEB3E3B6D}" type="presParOf" srcId="{26F0005C-2431-4D17-BB12-6A6E0DDB6F2A}" destId="{33E711CA-4189-4D37-AD03-202EA1E7A00F}" srcOrd="2" destOrd="0" presId="urn:microsoft.com/office/officeart/2005/8/layout/radial6"/>
    <dgm:cxn modelId="{F249B1D1-01C9-4DDE-9C96-56056227A94D}" type="presParOf" srcId="{26F0005C-2431-4D17-BB12-6A6E0DDB6F2A}" destId="{9E5C5EFB-836B-4B18-9B72-F4CAE5F6EB7D}" srcOrd="3" destOrd="0" presId="urn:microsoft.com/office/officeart/2005/8/layout/radial6"/>
    <dgm:cxn modelId="{EA20AA82-2AA0-4821-9EFC-BF02F371704B}" type="presParOf" srcId="{26F0005C-2431-4D17-BB12-6A6E0DDB6F2A}" destId="{C845C9EA-11A4-4AA1-8BB2-4DA371DEC907}" srcOrd="4" destOrd="0" presId="urn:microsoft.com/office/officeart/2005/8/layout/radial6"/>
    <dgm:cxn modelId="{65FF0752-BEB7-41AB-9100-3AA4E574494E}" type="presParOf" srcId="{26F0005C-2431-4D17-BB12-6A6E0DDB6F2A}" destId="{03E4BB48-130F-4633-BF97-19AB2D141E51}" srcOrd="5" destOrd="0" presId="urn:microsoft.com/office/officeart/2005/8/layout/radial6"/>
    <dgm:cxn modelId="{490AE8E2-739A-4203-985E-D749C47ED3BA}" type="presParOf" srcId="{26F0005C-2431-4D17-BB12-6A6E0DDB6F2A}" destId="{7C8513F3-5FF4-4FD8-A242-0732F0935836}" srcOrd="6" destOrd="0" presId="urn:microsoft.com/office/officeart/2005/8/layout/radial6"/>
    <dgm:cxn modelId="{1B46084E-6EA2-4983-80AF-B6E90257C4EF}" type="presParOf" srcId="{26F0005C-2431-4D17-BB12-6A6E0DDB6F2A}" destId="{B16F564F-DACD-40AF-9FA5-3BB8C2F3056F}" srcOrd="7" destOrd="0" presId="urn:microsoft.com/office/officeart/2005/8/layout/radial6"/>
    <dgm:cxn modelId="{D71D9821-ABAA-4C36-B252-F7EA25AF8172}" type="presParOf" srcId="{26F0005C-2431-4D17-BB12-6A6E0DDB6F2A}" destId="{6C1AA73A-F7BC-40E0-A641-D743D16162CB}" srcOrd="8" destOrd="0" presId="urn:microsoft.com/office/officeart/2005/8/layout/radial6"/>
    <dgm:cxn modelId="{5F288777-54AD-4EDA-A6A7-1C7C31E9E2A4}" type="presParOf" srcId="{26F0005C-2431-4D17-BB12-6A6E0DDB6F2A}" destId="{55612F92-5271-4DDD-8399-7105D1721EA8}" srcOrd="9" destOrd="0" presId="urn:microsoft.com/office/officeart/2005/8/layout/radial6"/>
    <dgm:cxn modelId="{9D19D878-D551-4DB7-B041-D198194680F1}" type="presParOf" srcId="{26F0005C-2431-4D17-BB12-6A6E0DDB6F2A}" destId="{0AE33E52-2323-4308-A3C7-AB26A1D33036}" srcOrd="10" destOrd="0" presId="urn:microsoft.com/office/officeart/2005/8/layout/radial6"/>
    <dgm:cxn modelId="{9C3EA218-0A95-4B7A-BB97-A266E3FD696F}" type="presParOf" srcId="{26F0005C-2431-4D17-BB12-6A6E0DDB6F2A}" destId="{23904F7C-A9EB-4AC2-AAE2-B4EDA098C2A2}" srcOrd="11" destOrd="0" presId="urn:microsoft.com/office/officeart/2005/8/layout/radial6"/>
    <dgm:cxn modelId="{726FCCEE-57E2-4E10-9634-02059C144263}" type="presParOf" srcId="{26F0005C-2431-4D17-BB12-6A6E0DDB6F2A}" destId="{82657577-806D-401A-8DC0-581B8D44AD07}" srcOrd="12" destOrd="0" presId="urn:microsoft.com/office/officeart/2005/8/layout/radial6"/>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E12EB9-12C6-4712-BE4E-257EFEC4243C}">
      <dsp:nvSpPr>
        <dsp:cNvPr id="0" name=""/>
        <dsp:cNvSpPr/>
      </dsp:nvSpPr>
      <dsp:spPr>
        <a:xfrm>
          <a:off x="11408" y="2727"/>
          <a:ext cx="1836630" cy="83367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l" defTabSz="533400">
            <a:lnSpc>
              <a:spcPct val="90000"/>
            </a:lnSpc>
            <a:spcBef>
              <a:spcPct val="0"/>
            </a:spcBef>
            <a:spcAft>
              <a:spcPct val="35000"/>
            </a:spcAft>
          </a:pPr>
          <a:r>
            <a:rPr lang="da-DK" sz="1200" kern="1200" dirty="0" smtClean="0"/>
            <a:t>KMD Aktiv</a:t>
          </a:r>
          <a:endParaRPr lang="da-DK" sz="1200" kern="1200" dirty="0"/>
        </a:p>
        <a:p>
          <a:pPr marL="57150" lvl="1" indent="-57150" algn="l" defTabSz="400050">
            <a:lnSpc>
              <a:spcPct val="90000"/>
            </a:lnSpc>
            <a:spcBef>
              <a:spcPct val="0"/>
            </a:spcBef>
            <a:spcAft>
              <a:spcPct val="15000"/>
            </a:spcAft>
            <a:buChar char="••"/>
          </a:pPr>
          <a:r>
            <a:rPr lang="da-DK" sz="900" kern="1200" dirty="0" smtClean="0"/>
            <a:t>Beregning og udbetaling</a:t>
          </a:r>
          <a:endParaRPr lang="da-DK" sz="900" kern="1200" dirty="0"/>
        </a:p>
      </dsp:txBody>
      <dsp:txXfrm>
        <a:off x="11408" y="2727"/>
        <a:ext cx="1836630" cy="833671"/>
      </dsp:txXfrm>
    </dsp:sp>
    <dsp:sp modelId="{00B3EFFF-09A9-4BA2-888B-795FEB7BD5C6}">
      <dsp:nvSpPr>
        <dsp:cNvPr id="0" name=""/>
        <dsp:cNvSpPr/>
      </dsp:nvSpPr>
      <dsp:spPr>
        <a:xfrm>
          <a:off x="831990" y="863764"/>
          <a:ext cx="195465" cy="195465"/>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da-DK" sz="500" kern="1200"/>
        </a:p>
      </dsp:txBody>
      <dsp:txXfrm>
        <a:off x="831990" y="863764"/>
        <a:ext cx="195465" cy="195465"/>
      </dsp:txXfrm>
    </dsp:sp>
    <dsp:sp modelId="{FDEDEDB4-48C8-409E-BDA2-E82996EA4E2C}">
      <dsp:nvSpPr>
        <dsp:cNvPr id="0" name=""/>
        <dsp:cNvSpPr/>
      </dsp:nvSpPr>
      <dsp:spPr>
        <a:xfrm>
          <a:off x="1208" y="1086595"/>
          <a:ext cx="1857030" cy="83740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l" defTabSz="533400">
            <a:lnSpc>
              <a:spcPct val="90000"/>
            </a:lnSpc>
            <a:spcBef>
              <a:spcPct val="0"/>
            </a:spcBef>
            <a:spcAft>
              <a:spcPct val="35000"/>
            </a:spcAft>
          </a:pPr>
          <a:r>
            <a:rPr lang="da-DK" sz="1200" kern="1200" dirty="0" smtClean="0"/>
            <a:t>KMD Sag</a:t>
          </a:r>
          <a:endParaRPr lang="da-DK" sz="1200" kern="1200" dirty="0"/>
        </a:p>
        <a:p>
          <a:pPr marL="57150" lvl="1" indent="-57150" algn="l" defTabSz="400050">
            <a:lnSpc>
              <a:spcPct val="90000"/>
            </a:lnSpc>
            <a:spcBef>
              <a:spcPct val="0"/>
            </a:spcBef>
            <a:spcAft>
              <a:spcPct val="15000"/>
            </a:spcAft>
            <a:buChar char="••"/>
          </a:pPr>
          <a:r>
            <a:rPr lang="da-DK" sz="900" kern="1200" dirty="0" smtClean="0"/>
            <a:t>Journalnotater</a:t>
          </a:r>
          <a:endParaRPr lang="da-DK" sz="900" kern="1200" dirty="0"/>
        </a:p>
        <a:p>
          <a:pPr marL="57150" lvl="1" indent="-57150" algn="l" defTabSz="400050">
            <a:lnSpc>
              <a:spcPct val="90000"/>
            </a:lnSpc>
            <a:spcBef>
              <a:spcPct val="0"/>
            </a:spcBef>
            <a:spcAft>
              <a:spcPct val="15000"/>
            </a:spcAft>
            <a:buChar char="••"/>
          </a:pPr>
          <a:r>
            <a:rPr lang="da-DK" sz="900" kern="1200" dirty="0" smtClean="0"/>
            <a:t>Advis</a:t>
          </a:r>
          <a:endParaRPr lang="da-DK" sz="900" kern="1200" dirty="0"/>
        </a:p>
      </dsp:txBody>
      <dsp:txXfrm>
        <a:off x="1208" y="1086595"/>
        <a:ext cx="1857030" cy="837406"/>
      </dsp:txXfrm>
    </dsp:sp>
    <dsp:sp modelId="{AEBB50A7-29B7-4CB0-8A07-F60847562148}">
      <dsp:nvSpPr>
        <dsp:cNvPr id="0" name=""/>
        <dsp:cNvSpPr/>
      </dsp:nvSpPr>
      <dsp:spPr>
        <a:xfrm>
          <a:off x="831990" y="1951366"/>
          <a:ext cx="195465" cy="195465"/>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da-DK" sz="500" kern="1200"/>
        </a:p>
      </dsp:txBody>
      <dsp:txXfrm>
        <a:off x="831990" y="1951366"/>
        <a:ext cx="195465" cy="195465"/>
      </dsp:txXfrm>
    </dsp:sp>
    <dsp:sp modelId="{61FFB9B5-EC11-4FDA-BD7C-A4F098FDB96D}">
      <dsp:nvSpPr>
        <dsp:cNvPr id="0" name=""/>
        <dsp:cNvSpPr/>
      </dsp:nvSpPr>
      <dsp:spPr>
        <a:xfrm>
          <a:off x="1208" y="2174198"/>
          <a:ext cx="1857030" cy="70151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l" defTabSz="533400">
            <a:lnSpc>
              <a:spcPct val="90000"/>
            </a:lnSpc>
            <a:spcBef>
              <a:spcPct val="0"/>
            </a:spcBef>
            <a:spcAft>
              <a:spcPct val="35000"/>
            </a:spcAft>
          </a:pPr>
          <a:r>
            <a:rPr lang="da-DK" sz="1200" kern="1200" dirty="0" smtClean="0"/>
            <a:t>Doc2archive</a:t>
          </a:r>
          <a:endParaRPr lang="da-DK" sz="1200" kern="1200" dirty="0"/>
        </a:p>
        <a:p>
          <a:pPr marL="57150" lvl="1" indent="-57150" algn="l" defTabSz="400050">
            <a:lnSpc>
              <a:spcPct val="90000"/>
            </a:lnSpc>
            <a:spcBef>
              <a:spcPct val="0"/>
            </a:spcBef>
            <a:spcAft>
              <a:spcPct val="15000"/>
            </a:spcAft>
            <a:buChar char="••"/>
          </a:pPr>
          <a:r>
            <a:rPr lang="da-DK" sz="900" kern="1200" dirty="0" smtClean="0"/>
            <a:t>Udgående breve</a:t>
          </a:r>
          <a:endParaRPr lang="da-DK" sz="900" kern="1200" dirty="0"/>
        </a:p>
      </dsp:txBody>
      <dsp:txXfrm>
        <a:off x="1208" y="2174198"/>
        <a:ext cx="1857030" cy="701516"/>
      </dsp:txXfrm>
    </dsp:sp>
    <dsp:sp modelId="{3C90195B-1714-4D4C-88AD-6AD6C01CD684}">
      <dsp:nvSpPr>
        <dsp:cNvPr id="0" name=""/>
        <dsp:cNvSpPr/>
      </dsp:nvSpPr>
      <dsp:spPr>
        <a:xfrm>
          <a:off x="831990" y="2903080"/>
          <a:ext cx="195465" cy="195465"/>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da-DK" sz="500" kern="1200"/>
        </a:p>
      </dsp:txBody>
      <dsp:txXfrm>
        <a:off x="831990" y="2903080"/>
        <a:ext cx="195465" cy="195465"/>
      </dsp:txXfrm>
    </dsp:sp>
    <dsp:sp modelId="{4CB71502-037D-4062-9280-C08A71860A57}">
      <dsp:nvSpPr>
        <dsp:cNvPr id="0" name=""/>
        <dsp:cNvSpPr/>
      </dsp:nvSpPr>
      <dsp:spPr>
        <a:xfrm>
          <a:off x="74058" y="3125911"/>
          <a:ext cx="1711330" cy="7337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l" defTabSz="533400">
            <a:lnSpc>
              <a:spcPct val="90000"/>
            </a:lnSpc>
            <a:spcBef>
              <a:spcPct val="0"/>
            </a:spcBef>
            <a:spcAft>
              <a:spcPct val="35000"/>
            </a:spcAft>
          </a:pPr>
          <a:r>
            <a:rPr lang="da-DK" sz="1200" kern="1200" dirty="0" smtClean="0"/>
            <a:t>ESDH</a:t>
          </a:r>
          <a:endParaRPr lang="da-DK" sz="1200" kern="1200" dirty="0"/>
        </a:p>
        <a:p>
          <a:pPr marL="57150" lvl="1" indent="-57150" algn="l" defTabSz="400050">
            <a:lnSpc>
              <a:spcPct val="90000"/>
            </a:lnSpc>
            <a:spcBef>
              <a:spcPct val="0"/>
            </a:spcBef>
            <a:spcAft>
              <a:spcPct val="15000"/>
            </a:spcAft>
            <a:buChar char="••"/>
          </a:pPr>
          <a:r>
            <a:rPr lang="da-DK" sz="900" kern="1200" dirty="0" smtClean="0"/>
            <a:t>Andre breve og dokumenter</a:t>
          </a:r>
          <a:endParaRPr lang="da-DK" sz="900" kern="1200" dirty="0"/>
        </a:p>
      </dsp:txBody>
      <dsp:txXfrm>
        <a:off x="74058" y="3125911"/>
        <a:ext cx="1711330" cy="733748"/>
      </dsp:txXfrm>
    </dsp:sp>
    <dsp:sp modelId="{7C6AD982-1068-4858-BF5F-195894BBD914}">
      <dsp:nvSpPr>
        <dsp:cNvPr id="0" name=""/>
        <dsp:cNvSpPr/>
      </dsp:nvSpPr>
      <dsp:spPr>
        <a:xfrm>
          <a:off x="1908790" y="1868509"/>
          <a:ext cx="107169" cy="12536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da-DK" sz="500" kern="1200"/>
        </a:p>
      </dsp:txBody>
      <dsp:txXfrm>
        <a:off x="1908790" y="1868509"/>
        <a:ext cx="107169" cy="125367"/>
      </dsp:txXfrm>
    </dsp:sp>
    <dsp:sp modelId="{C7AF5A6B-F2CD-4CFF-B81B-8C7DE9AB06D3}">
      <dsp:nvSpPr>
        <dsp:cNvPr id="0" name=""/>
        <dsp:cNvSpPr/>
      </dsp:nvSpPr>
      <dsp:spPr>
        <a:xfrm>
          <a:off x="2060444" y="1368154"/>
          <a:ext cx="1178706" cy="112607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da-DK" sz="1800" kern="1200" dirty="0" smtClean="0"/>
            <a:t>En samlet sag</a:t>
          </a:r>
          <a:endParaRPr lang="da-DK" sz="1800" kern="1200" dirty="0"/>
        </a:p>
      </dsp:txBody>
      <dsp:txXfrm>
        <a:off x="2060444" y="1368154"/>
        <a:ext cx="1178706" cy="112607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657577-806D-401A-8DC0-581B8D44AD07}">
      <dsp:nvSpPr>
        <dsp:cNvPr id="0" name=""/>
        <dsp:cNvSpPr/>
      </dsp:nvSpPr>
      <dsp:spPr>
        <a:xfrm>
          <a:off x="426525" y="685124"/>
          <a:ext cx="2492137" cy="2492137"/>
        </a:xfrm>
        <a:prstGeom prst="blockArc">
          <a:avLst>
            <a:gd name="adj1" fmla="val 10800000"/>
            <a:gd name="adj2" fmla="val 162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612F92-5271-4DDD-8399-7105D1721EA8}">
      <dsp:nvSpPr>
        <dsp:cNvPr id="0" name=""/>
        <dsp:cNvSpPr/>
      </dsp:nvSpPr>
      <dsp:spPr>
        <a:xfrm>
          <a:off x="426525" y="685124"/>
          <a:ext cx="2492137" cy="2492137"/>
        </a:xfrm>
        <a:prstGeom prst="blockArc">
          <a:avLst>
            <a:gd name="adj1" fmla="val 5400000"/>
            <a:gd name="adj2" fmla="val 108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C8513F3-5FF4-4FD8-A242-0732F0935836}">
      <dsp:nvSpPr>
        <dsp:cNvPr id="0" name=""/>
        <dsp:cNvSpPr/>
      </dsp:nvSpPr>
      <dsp:spPr>
        <a:xfrm>
          <a:off x="426525" y="685124"/>
          <a:ext cx="2492137" cy="2492137"/>
        </a:xfrm>
        <a:prstGeom prst="blockArc">
          <a:avLst>
            <a:gd name="adj1" fmla="val 0"/>
            <a:gd name="adj2" fmla="val 54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E5C5EFB-836B-4B18-9B72-F4CAE5F6EB7D}">
      <dsp:nvSpPr>
        <dsp:cNvPr id="0" name=""/>
        <dsp:cNvSpPr/>
      </dsp:nvSpPr>
      <dsp:spPr>
        <a:xfrm>
          <a:off x="426525" y="685124"/>
          <a:ext cx="2492137" cy="2492137"/>
        </a:xfrm>
        <a:prstGeom prst="blockArc">
          <a:avLst>
            <a:gd name="adj1" fmla="val 16200000"/>
            <a:gd name="adj2" fmla="val 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41A3D8-8D57-4578-9E01-65756DF09793}">
      <dsp:nvSpPr>
        <dsp:cNvPr id="0" name=""/>
        <dsp:cNvSpPr/>
      </dsp:nvSpPr>
      <dsp:spPr>
        <a:xfrm>
          <a:off x="1099043" y="1357643"/>
          <a:ext cx="1147100" cy="11471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da-DK" sz="1800" kern="1200" dirty="0" smtClean="0"/>
            <a:t>En samlet sag</a:t>
          </a:r>
          <a:endParaRPr lang="da-DK" sz="1800" kern="1200" dirty="0"/>
        </a:p>
      </dsp:txBody>
      <dsp:txXfrm>
        <a:off x="1099043" y="1357643"/>
        <a:ext cx="1147100" cy="1147100"/>
      </dsp:txXfrm>
    </dsp:sp>
    <dsp:sp modelId="{75384B1E-C9EF-4EA9-9568-E949076D4882}">
      <dsp:nvSpPr>
        <dsp:cNvPr id="0" name=""/>
        <dsp:cNvSpPr/>
      </dsp:nvSpPr>
      <dsp:spPr>
        <a:xfrm>
          <a:off x="1075694" y="312546"/>
          <a:ext cx="1193799" cy="80297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da-DK" sz="1200" kern="1200" dirty="0" smtClean="0"/>
            <a:t>Beregning og udbetaling</a:t>
          </a:r>
          <a:endParaRPr lang="da-DK" sz="1200" kern="1200" dirty="0"/>
        </a:p>
      </dsp:txBody>
      <dsp:txXfrm>
        <a:off x="1075694" y="312546"/>
        <a:ext cx="1193799" cy="802970"/>
      </dsp:txXfrm>
    </dsp:sp>
    <dsp:sp modelId="{C845C9EA-11A4-4AA1-8BB2-4DA371DEC907}">
      <dsp:nvSpPr>
        <dsp:cNvPr id="0" name=""/>
        <dsp:cNvSpPr/>
      </dsp:nvSpPr>
      <dsp:spPr>
        <a:xfrm>
          <a:off x="2426180" y="1440161"/>
          <a:ext cx="927149" cy="98206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da-DK" sz="1200" kern="1200" dirty="0" smtClean="0"/>
            <a:t>Journal-notater</a:t>
          </a:r>
          <a:endParaRPr lang="da-DK" sz="1200" kern="1200" dirty="0"/>
        </a:p>
      </dsp:txBody>
      <dsp:txXfrm>
        <a:off x="2426180" y="1440161"/>
        <a:ext cx="927149" cy="982064"/>
      </dsp:txXfrm>
    </dsp:sp>
    <dsp:sp modelId="{B16F564F-DACD-40AF-9FA5-3BB8C2F3056F}">
      <dsp:nvSpPr>
        <dsp:cNvPr id="0" name=""/>
        <dsp:cNvSpPr/>
      </dsp:nvSpPr>
      <dsp:spPr>
        <a:xfrm>
          <a:off x="1075694" y="2746870"/>
          <a:ext cx="1193799" cy="80297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da-DK" sz="1200" kern="1200" dirty="0" smtClean="0"/>
            <a:t>Opgaver</a:t>
          </a:r>
          <a:endParaRPr lang="da-DK" sz="1200" kern="1200" dirty="0"/>
        </a:p>
      </dsp:txBody>
      <dsp:txXfrm>
        <a:off x="1075694" y="2746870"/>
        <a:ext cx="1193799" cy="802970"/>
      </dsp:txXfrm>
    </dsp:sp>
    <dsp:sp modelId="{0AE33E52-2323-4308-A3C7-AB26A1D33036}">
      <dsp:nvSpPr>
        <dsp:cNvPr id="0" name=""/>
        <dsp:cNvSpPr/>
      </dsp:nvSpPr>
      <dsp:spPr>
        <a:xfrm>
          <a:off x="-112970" y="1414112"/>
          <a:ext cx="1136804" cy="103416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da-DK" sz="1200" kern="1200" dirty="0" smtClean="0"/>
            <a:t>Dokument og Brev</a:t>
          </a:r>
          <a:endParaRPr lang="da-DK" sz="1200" kern="1200" dirty="0"/>
        </a:p>
      </dsp:txBody>
      <dsp:txXfrm>
        <a:off x="-112970" y="1414112"/>
        <a:ext cx="1136804" cy="1034161"/>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DF1CEF-8B79-49F9-B91F-48157CD73CEC}" type="datetimeFigureOut">
              <a:rPr lang="da-DK" smtClean="0"/>
              <a:pPr/>
              <a:t>28-06-2013</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AC1F8B-8C6B-4BB2-BEC2-713A5DB76A4D}" type="slidenum">
              <a:rPr lang="da-DK" smtClean="0"/>
              <a:pPr/>
              <a:t>‹nr.›</a:t>
            </a:fld>
            <a:endParaRPr lang="da-DK"/>
          </a:p>
        </p:txBody>
      </p:sp>
    </p:spTree>
    <p:extLst>
      <p:ext uri="{BB962C8B-B14F-4D97-AF65-F5344CB8AC3E}">
        <p14:creationId xmlns="" xmlns:p14="http://schemas.microsoft.com/office/powerpoint/2010/main" val="1035328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dirty="0"/>
          </a:p>
        </p:txBody>
      </p:sp>
      <p:sp>
        <p:nvSpPr>
          <p:cNvPr id="4" name="Pladsholder til diasnummer 3"/>
          <p:cNvSpPr>
            <a:spLocks noGrp="1"/>
          </p:cNvSpPr>
          <p:nvPr>
            <p:ph type="sldNum" sz="quarter" idx="10"/>
          </p:nvPr>
        </p:nvSpPr>
        <p:spPr/>
        <p:txBody>
          <a:bodyPr/>
          <a:lstStyle/>
          <a:p>
            <a:fld id="{E1AC1F8B-8C6B-4BB2-BEC2-713A5DB76A4D}" type="slidenum">
              <a:rPr lang="da-DK" smtClean="0"/>
              <a:pPr/>
              <a:t>9</a:t>
            </a:fld>
            <a:endParaRPr lang="da-DK"/>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Løsningen implementeres hos Kommune</a:t>
            </a:r>
            <a:r>
              <a:rPr lang="da-DK" baseline="0" dirty="0" smtClean="0"/>
              <a:t> 2. Kommune 1 og 3 deltager i implementeringsforløbet. Kommune 1 kan videregive sine erfaringer og viden til Kommune 2, mens Kommune 3 deltager i implementeringsforløbet, før det bliver deres tur, og kan gøre sig værdifulde erfaringer forud for systemimplementeringen. </a:t>
            </a:r>
            <a:r>
              <a:rPr lang="da-DK" b="1" baseline="0" dirty="0" smtClean="0"/>
              <a:t>Ændring af farverne på pilene</a:t>
            </a:r>
            <a:endParaRPr lang="da-DK" b="1" dirty="0"/>
          </a:p>
        </p:txBody>
      </p:sp>
      <p:sp>
        <p:nvSpPr>
          <p:cNvPr id="4" name="Pladsholder til diasnummer 3"/>
          <p:cNvSpPr>
            <a:spLocks noGrp="1"/>
          </p:cNvSpPr>
          <p:nvPr>
            <p:ph type="sldNum" sz="quarter" idx="10"/>
          </p:nvPr>
        </p:nvSpPr>
        <p:spPr/>
        <p:txBody>
          <a:bodyPr/>
          <a:lstStyle/>
          <a:p>
            <a:fld id="{939B56F1-F56D-4CC7-B8FC-2A9122A8CBFC}" type="slidenum">
              <a:rPr lang="da-DK" smtClean="0"/>
              <a:pPr/>
              <a:t>39</a:t>
            </a:fld>
            <a:endParaRPr lang="da-DK"/>
          </a:p>
        </p:txBody>
      </p:sp>
    </p:spTree>
    <p:extLst>
      <p:ext uri="{BB962C8B-B14F-4D97-AF65-F5344CB8AC3E}">
        <p14:creationId xmlns:p14="http://schemas.microsoft.com/office/powerpoint/2010/main" xmlns="" val="1658892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Løsningen implementeres hos Kommune</a:t>
            </a:r>
            <a:r>
              <a:rPr lang="da-DK" baseline="0" dirty="0" smtClean="0"/>
              <a:t> 3. Kommune 2 og 4 deltager i implementeringsforløbet. Kommune 2 kan videregive sine erfaringer og viden til Kommune 3, mens Kommune 4 deltager i implementeringsforløbet, før det bliver deres tur, og kan gøre sig værdifulde erfaringer forud for systemimplementeringen.</a:t>
            </a:r>
            <a:endParaRPr lang="da-DK" b="1" dirty="0"/>
          </a:p>
        </p:txBody>
      </p:sp>
      <p:sp>
        <p:nvSpPr>
          <p:cNvPr id="4" name="Pladsholder til diasnummer 3"/>
          <p:cNvSpPr>
            <a:spLocks noGrp="1"/>
          </p:cNvSpPr>
          <p:nvPr>
            <p:ph type="sldNum" sz="quarter" idx="10"/>
          </p:nvPr>
        </p:nvSpPr>
        <p:spPr/>
        <p:txBody>
          <a:bodyPr/>
          <a:lstStyle/>
          <a:p>
            <a:fld id="{939B56F1-F56D-4CC7-B8FC-2A9122A8CBFC}" type="slidenum">
              <a:rPr lang="da-DK" smtClean="0"/>
              <a:pPr/>
              <a:t>40</a:t>
            </a:fld>
            <a:endParaRPr lang="da-DK"/>
          </a:p>
        </p:txBody>
      </p:sp>
    </p:spTree>
    <p:extLst>
      <p:ext uri="{BB962C8B-B14F-4D97-AF65-F5344CB8AC3E}">
        <p14:creationId xmlns:p14="http://schemas.microsoft.com/office/powerpoint/2010/main" xmlns="" val="1658892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dirty="0"/>
          </a:p>
        </p:txBody>
      </p:sp>
      <p:sp>
        <p:nvSpPr>
          <p:cNvPr id="4" name="Pladsholder til diasnummer 3"/>
          <p:cNvSpPr>
            <a:spLocks noGrp="1"/>
          </p:cNvSpPr>
          <p:nvPr>
            <p:ph type="sldNum" sz="quarter" idx="10"/>
          </p:nvPr>
        </p:nvSpPr>
        <p:spPr/>
        <p:txBody>
          <a:bodyPr/>
          <a:lstStyle/>
          <a:p>
            <a:fld id="{E1AC1F8B-8C6B-4BB2-BEC2-713A5DB76A4D}" type="slidenum">
              <a:rPr lang="da-DK" smtClean="0"/>
              <a:pPr/>
              <a:t>21</a:t>
            </a:fld>
            <a:endParaRPr lang="da-DK"/>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dirty="0"/>
          </a:p>
        </p:txBody>
      </p:sp>
      <p:sp>
        <p:nvSpPr>
          <p:cNvPr id="4" name="Pladsholder til diasnummer 3"/>
          <p:cNvSpPr>
            <a:spLocks noGrp="1"/>
          </p:cNvSpPr>
          <p:nvPr>
            <p:ph type="sldNum" sz="quarter" idx="10"/>
          </p:nvPr>
        </p:nvSpPr>
        <p:spPr/>
        <p:txBody>
          <a:bodyPr/>
          <a:lstStyle/>
          <a:p>
            <a:fld id="{E1AC1F8B-8C6B-4BB2-BEC2-713A5DB76A4D}" type="slidenum">
              <a:rPr lang="da-DK" smtClean="0"/>
              <a:pPr/>
              <a:t>29</a:t>
            </a:fld>
            <a:endParaRPr lang="da-DK"/>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dirty="0"/>
          </a:p>
        </p:txBody>
      </p:sp>
      <p:sp>
        <p:nvSpPr>
          <p:cNvPr id="4" name="Pladsholder til diasnummer 3"/>
          <p:cNvSpPr>
            <a:spLocks noGrp="1"/>
          </p:cNvSpPr>
          <p:nvPr>
            <p:ph type="sldNum" sz="quarter" idx="10"/>
          </p:nvPr>
        </p:nvSpPr>
        <p:spPr/>
        <p:txBody>
          <a:bodyPr/>
          <a:lstStyle/>
          <a:p>
            <a:fld id="{E1AC1F8B-8C6B-4BB2-BEC2-713A5DB76A4D}" type="slidenum">
              <a:rPr lang="da-DK" smtClean="0"/>
              <a:pPr/>
              <a:t>30</a:t>
            </a:fld>
            <a:endParaRPr lang="da-DK"/>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dirty="0"/>
          </a:p>
        </p:txBody>
      </p:sp>
      <p:sp>
        <p:nvSpPr>
          <p:cNvPr id="4" name="Pladsholder til diasnummer 3"/>
          <p:cNvSpPr>
            <a:spLocks noGrp="1"/>
          </p:cNvSpPr>
          <p:nvPr>
            <p:ph type="sldNum" sz="quarter" idx="10"/>
          </p:nvPr>
        </p:nvSpPr>
        <p:spPr/>
        <p:txBody>
          <a:bodyPr/>
          <a:lstStyle/>
          <a:p>
            <a:fld id="{E1AC1F8B-8C6B-4BB2-BEC2-713A5DB76A4D}" type="slidenum">
              <a:rPr lang="da-DK" smtClean="0"/>
              <a:pPr/>
              <a:t>31</a:t>
            </a:fld>
            <a:endParaRPr lang="da-DK"/>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NB! Omkring arbejdsdelingen mellem kommuner</a:t>
            </a:r>
            <a:r>
              <a:rPr lang="da-DK" baseline="0" dirty="0" smtClean="0"/>
              <a:t> og KOMBIT: KOMBIT har ikke 300 implementeringskonsulenter vi kan sende rundt i landet. Derfor forestår der en større opgave for kommunerne ved implementeringen af de nye løsninger, og det kræver </a:t>
            </a:r>
            <a:r>
              <a:rPr lang="da-DK" b="1" baseline="0" dirty="0" smtClean="0"/>
              <a:t>strategisk stillingtagen til opgaven</a:t>
            </a:r>
            <a:r>
              <a:rPr lang="da-DK" b="0" baseline="0" dirty="0" smtClean="0"/>
              <a:t>, allokering af fornødne ressourcer og </a:t>
            </a:r>
            <a:r>
              <a:rPr lang="da-DK" b="0" baseline="0" dirty="0" err="1" smtClean="0"/>
              <a:t>samarbejde/vidensdeling</a:t>
            </a:r>
            <a:r>
              <a:rPr lang="da-DK" b="0" baseline="0" dirty="0" smtClean="0"/>
              <a:t> over kommunegrænserne.</a:t>
            </a:r>
            <a:endParaRPr lang="da-DK" dirty="0"/>
          </a:p>
        </p:txBody>
      </p:sp>
      <p:sp>
        <p:nvSpPr>
          <p:cNvPr id="4" name="Pladsholder til diasnummer 3"/>
          <p:cNvSpPr>
            <a:spLocks noGrp="1"/>
          </p:cNvSpPr>
          <p:nvPr>
            <p:ph type="sldNum" sz="quarter" idx="10"/>
          </p:nvPr>
        </p:nvSpPr>
        <p:spPr/>
        <p:txBody>
          <a:bodyPr/>
          <a:lstStyle/>
          <a:p>
            <a:fld id="{939B56F1-F56D-4CC7-B8FC-2A9122A8CBFC}" type="slidenum">
              <a:rPr lang="da-DK" smtClean="0"/>
              <a:pPr/>
              <a:t>35</a:t>
            </a:fld>
            <a:endParaRPr lang="da-DK"/>
          </a:p>
        </p:txBody>
      </p:sp>
    </p:spTree>
    <p:extLst>
      <p:ext uri="{BB962C8B-B14F-4D97-AF65-F5344CB8AC3E}">
        <p14:creationId xmlns:p14="http://schemas.microsoft.com/office/powerpoint/2010/main" xmlns="" val="2694770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mtClean="0"/>
              <a:t>Husk at fortælle</a:t>
            </a:r>
            <a:r>
              <a:rPr lang="da-DK" baseline="0" smtClean="0"/>
              <a:t> om den eksisterende kommuneinvolvering: Sorø og Fredericia + oplæg for en lang række kommuner.</a:t>
            </a:r>
            <a:endParaRPr lang="da-DK" dirty="0"/>
          </a:p>
        </p:txBody>
      </p:sp>
      <p:sp>
        <p:nvSpPr>
          <p:cNvPr id="4" name="Pladsholder til diasnummer 3"/>
          <p:cNvSpPr>
            <a:spLocks noGrp="1"/>
          </p:cNvSpPr>
          <p:nvPr>
            <p:ph type="sldNum" sz="quarter" idx="10"/>
          </p:nvPr>
        </p:nvSpPr>
        <p:spPr/>
        <p:txBody>
          <a:bodyPr/>
          <a:lstStyle/>
          <a:p>
            <a:fld id="{939B56F1-F56D-4CC7-B8FC-2A9122A8CBFC}" type="slidenum">
              <a:rPr lang="da-DK" smtClean="0"/>
              <a:pPr/>
              <a:t>36</a:t>
            </a:fld>
            <a:endParaRPr lang="da-DK"/>
          </a:p>
        </p:txBody>
      </p:sp>
    </p:spTree>
    <p:extLst>
      <p:ext uri="{BB962C8B-B14F-4D97-AF65-F5344CB8AC3E}">
        <p14:creationId xmlns:p14="http://schemas.microsoft.com/office/powerpoint/2010/main" xmlns="" val="4192655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Vi har tidligere i gennemgangen af arbejdsopgaven Uddannelse</a:t>
            </a:r>
            <a:r>
              <a:rPr lang="da-DK" baseline="0" dirty="0" smtClean="0"/>
              <a:t> været omkring </a:t>
            </a:r>
            <a:r>
              <a:rPr lang="da-DK" baseline="0" dirty="0" err="1" smtClean="0"/>
              <a:t>train</a:t>
            </a:r>
            <a:r>
              <a:rPr lang="da-DK" baseline="0" dirty="0" smtClean="0"/>
              <a:t> the </a:t>
            </a:r>
            <a:r>
              <a:rPr lang="da-DK" baseline="0" dirty="0" err="1" smtClean="0"/>
              <a:t>trainer</a:t>
            </a:r>
            <a:r>
              <a:rPr lang="da-DK" baseline="0" dirty="0" smtClean="0"/>
              <a:t>, som er kernen i KOMBITs uddannelseskoncept.</a:t>
            </a:r>
          </a:p>
          <a:p>
            <a:r>
              <a:rPr lang="da-DK" baseline="0" dirty="0" smtClean="0"/>
              <a:t>I forbindelse med analysen af mulige implementeringsformer overvejer KOMBIT muligheden for en alternativ implementeringsform, hvor kommunerne hjælper og stiller ressourcer til rådighed for hinanden. Det har en række indlysende fordele, fx skaber det en god balance mellem at placere ejerskabet hos jer og tage højde for, hvad KOMBIT kan gøre med sine begrænsede ressourcer.</a:t>
            </a:r>
          </a:p>
          <a:p>
            <a:r>
              <a:rPr lang="da-DK" b="1" baseline="0" dirty="0" smtClean="0"/>
              <a:t>Pointen:</a:t>
            </a:r>
            <a:r>
              <a:rPr lang="da-DK" b="0" baseline="0" dirty="0" smtClean="0"/>
              <a:t> Der vil hele tiden være to kommuner, som har prøvet implementeringen før! = Synergi, samarbejde, netværk på tværs af kommunegrænsen etc.</a:t>
            </a:r>
          </a:p>
          <a:p>
            <a:r>
              <a:rPr lang="da-DK" b="1" dirty="0" smtClean="0"/>
              <a:t>Princippet er endnu ikke fuldstændig udmøntet, men vi vil gerne lave forpligtende</a:t>
            </a:r>
            <a:r>
              <a:rPr lang="da-DK" b="1" baseline="0" dirty="0" smtClean="0"/>
              <a:t> aftaler, så når man leverer ressourcer, får man dem også tilbage</a:t>
            </a:r>
            <a:r>
              <a:rPr lang="da-DK" baseline="0" dirty="0" smtClean="0"/>
              <a:t>. </a:t>
            </a:r>
            <a:endParaRPr lang="da-DK" b="1" dirty="0"/>
          </a:p>
        </p:txBody>
      </p:sp>
      <p:sp>
        <p:nvSpPr>
          <p:cNvPr id="4" name="Pladsholder til diasnummer 3"/>
          <p:cNvSpPr>
            <a:spLocks noGrp="1"/>
          </p:cNvSpPr>
          <p:nvPr>
            <p:ph type="sldNum" sz="quarter" idx="10"/>
          </p:nvPr>
        </p:nvSpPr>
        <p:spPr/>
        <p:txBody>
          <a:bodyPr/>
          <a:lstStyle/>
          <a:p>
            <a:fld id="{939B56F1-F56D-4CC7-B8FC-2A9122A8CBFC}" type="slidenum">
              <a:rPr lang="da-DK" smtClean="0"/>
              <a:pPr/>
              <a:t>37</a:t>
            </a:fld>
            <a:endParaRPr lang="da-DK"/>
          </a:p>
        </p:txBody>
      </p:sp>
    </p:spTree>
    <p:extLst>
      <p:ext uri="{BB962C8B-B14F-4D97-AF65-F5344CB8AC3E}">
        <p14:creationId xmlns:p14="http://schemas.microsoft.com/office/powerpoint/2010/main" xmlns="" val="1658892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Løsningen implementeres hos Kommune</a:t>
            </a:r>
            <a:r>
              <a:rPr lang="da-DK" baseline="0" dirty="0" smtClean="0"/>
              <a:t> 1. Kommune 2 deltager i implementeringsforløbet, før det bliver deres tur, og kan gøre sig værdifulde erfaringer forud for systemimplementeringen. </a:t>
            </a:r>
          </a:p>
          <a:p>
            <a:r>
              <a:rPr lang="da-DK" b="1" baseline="0" dirty="0" smtClean="0"/>
              <a:t>Hvis der er tre initiativer - Organisatorisk implementering, teknisk implementering og projektledelse – sender man tre personer, som deltager i forløbet. </a:t>
            </a:r>
            <a:r>
              <a:rPr lang="da-DK" b="0" baseline="0" dirty="0" smtClean="0"/>
              <a:t>Det kan også være, man kun sender en person. Det finder vi ud af.</a:t>
            </a:r>
            <a:endParaRPr lang="da-DK" b="0" dirty="0"/>
          </a:p>
        </p:txBody>
      </p:sp>
      <p:sp>
        <p:nvSpPr>
          <p:cNvPr id="4" name="Pladsholder til diasnummer 3"/>
          <p:cNvSpPr>
            <a:spLocks noGrp="1"/>
          </p:cNvSpPr>
          <p:nvPr>
            <p:ph type="sldNum" sz="quarter" idx="10"/>
          </p:nvPr>
        </p:nvSpPr>
        <p:spPr/>
        <p:txBody>
          <a:bodyPr/>
          <a:lstStyle/>
          <a:p>
            <a:fld id="{939B56F1-F56D-4CC7-B8FC-2A9122A8CBFC}" type="slidenum">
              <a:rPr lang="da-DK" smtClean="0"/>
              <a:pPr/>
              <a:t>38</a:t>
            </a:fld>
            <a:endParaRPr lang="da-DK"/>
          </a:p>
        </p:txBody>
      </p:sp>
    </p:spTree>
    <p:extLst>
      <p:ext uri="{BB962C8B-B14F-4D97-AF65-F5344CB8AC3E}">
        <p14:creationId xmlns:p14="http://schemas.microsoft.com/office/powerpoint/2010/main" xmlns="" val="16588923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s">
    <p:spTree>
      <p:nvGrpSpPr>
        <p:cNvPr id="1" name=""/>
        <p:cNvGrpSpPr/>
        <p:nvPr/>
      </p:nvGrpSpPr>
      <p:grpSpPr>
        <a:xfrm>
          <a:off x="0" y="0"/>
          <a:ext cx="0" cy="0"/>
          <a:chOff x="0" y="0"/>
          <a:chExt cx="0" cy="0"/>
        </a:xfrm>
      </p:grpSpPr>
      <p:sp>
        <p:nvSpPr>
          <p:cNvPr id="2" name="Title 1"/>
          <p:cNvSpPr>
            <a:spLocks noGrp="1"/>
          </p:cNvSpPr>
          <p:nvPr>
            <p:ph type="ctrTitle"/>
          </p:nvPr>
        </p:nvSpPr>
        <p:spPr>
          <a:xfrm>
            <a:off x="458018" y="3194488"/>
            <a:ext cx="8218438" cy="864096"/>
          </a:xfrm>
        </p:spPr>
        <p:txBody>
          <a:bodyPr>
            <a:noAutofit/>
          </a:bodyPr>
          <a:lstStyle/>
          <a:p>
            <a:r>
              <a:rPr lang="da-DK" noProof="0" smtClean="0"/>
              <a:t>Klik for at redigere titeltypografi i masteren</a:t>
            </a:r>
            <a:endParaRPr lang="da-DK" noProof="0" dirty="0"/>
          </a:p>
        </p:txBody>
      </p:sp>
      <p:sp>
        <p:nvSpPr>
          <p:cNvPr id="3" name="Subtitle 2"/>
          <p:cNvSpPr>
            <a:spLocks noGrp="1"/>
          </p:cNvSpPr>
          <p:nvPr>
            <p:ph type="subTitle" idx="1"/>
          </p:nvPr>
        </p:nvSpPr>
        <p:spPr>
          <a:xfrm>
            <a:off x="458019" y="4066530"/>
            <a:ext cx="5122093" cy="1954758"/>
          </a:xfrm>
        </p:spPr>
        <p:txBody>
          <a:bodyPr>
            <a:noAutofit/>
          </a:bodyPr>
          <a:lstStyle>
            <a:lvl1pPr marL="0" indent="0" algn="l">
              <a:lnSpc>
                <a:spcPct val="100000"/>
              </a:lnSpc>
              <a:buNone/>
              <a:defRPr sz="25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noProof="0" smtClean="0"/>
              <a:t>Klik for at redigere undertiteltypografien i masteren</a:t>
            </a:r>
            <a:endParaRPr lang="da-DK" noProof="0" dirty="0"/>
          </a:p>
        </p:txBody>
      </p:sp>
      <p:pic>
        <p:nvPicPr>
          <p:cNvPr id="8" name="Picture 7"/>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164288" y="5999142"/>
            <a:ext cx="1512000" cy="530964"/>
          </a:xfrm>
          <a:prstGeom prst="rect">
            <a:avLst/>
          </a:prstGeom>
        </p:spPr>
      </p:pic>
      <p:sp>
        <p:nvSpPr>
          <p:cNvPr id="20" name="Freeform 19"/>
          <p:cNvSpPr>
            <a:spLocks noEditPoints="1"/>
          </p:cNvSpPr>
          <p:nvPr/>
        </p:nvSpPr>
        <p:spPr bwMode="auto">
          <a:xfrm>
            <a:off x="4043555" y="-5711"/>
            <a:ext cx="5105207" cy="2553948"/>
          </a:xfrm>
          <a:custGeom>
            <a:avLst/>
            <a:gdLst>
              <a:gd name="T0" fmla="*/ 1512 w 1607"/>
              <a:gd name="T1" fmla="*/ 690 h 804"/>
              <a:gd name="T2" fmla="*/ 1442 w 1607"/>
              <a:gd name="T3" fmla="*/ 526 h 804"/>
              <a:gd name="T4" fmla="*/ 1258 w 1607"/>
              <a:gd name="T5" fmla="*/ 590 h 804"/>
              <a:gd name="T6" fmla="*/ 1244 w 1607"/>
              <a:gd name="T7" fmla="*/ 637 h 804"/>
              <a:gd name="T8" fmla="*/ 1050 w 1607"/>
              <a:gd name="T9" fmla="*/ 704 h 804"/>
              <a:gd name="T10" fmla="*/ 985 w 1607"/>
              <a:gd name="T11" fmla="*/ 516 h 804"/>
              <a:gd name="T12" fmla="*/ 1018 w 1607"/>
              <a:gd name="T13" fmla="*/ 473 h 804"/>
              <a:gd name="T14" fmla="*/ 956 w 1607"/>
              <a:gd name="T15" fmla="*/ 288 h 804"/>
              <a:gd name="T16" fmla="*/ 881 w 1607"/>
              <a:gd name="T17" fmla="*/ 276 h 804"/>
              <a:gd name="T18" fmla="*/ 804 w 1607"/>
              <a:gd name="T19" fmla="*/ 51 h 804"/>
              <a:gd name="T20" fmla="*/ 574 w 1607"/>
              <a:gd name="T21" fmla="*/ 130 h 804"/>
              <a:gd name="T22" fmla="*/ 515 w 1607"/>
              <a:gd name="T23" fmla="*/ 74 h 804"/>
              <a:gd name="T24" fmla="*/ 342 w 1607"/>
              <a:gd name="T25" fmla="*/ 119 h 804"/>
              <a:gd name="T26" fmla="*/ 97 w 1607"/>
              <a:gd name="T27" fmla="*/ 0 h 804"/>
              <a:gd name="T28" fmla="*/ 0 w 1607"/>
              <a:gd name="T29" fmla="*/ 0 h 804"/>
              <a:gd name="T30" fmla="*/ 323 w 1607"/>
              <a:gd name="T31" fmla="*/ 158 h 804"/>
              <a:gd name="T32" fmla="*/ 394 w 1607"/>
              <a:gd name="T33" fmla="*/ 322 h 804"/>
              <a:gd name="T34" fmla="*/ 578 w 1607"/>
              <a:gd name="T35" fmla="*/ 258 h 804"/>
              <a:gd name="T36" fmla="*/ 589 w 1607"/>
              <a:gd name="T37" fmla="*/ 171 h 804"/>
              <a:gd name="T38" fmla="*/ 777 w 1607"/>
              <a:gd name="T39" fmla="*/ 106 h 804"/>
              <a:gd name="T40" fmla="*/ 839 w 1607"/>
              <a:gd name="T41" fmla="*/ 287 h 804"/>
              <a:gd name="T42" fmla="*/ 771 w 1607"/>
              <a:gd name="T43" fmla="*/ 353 h 804"/>
              <a:gd name="T44" fmla="*/ 835 w 1607"/>
              <a:gd name="T45" fmla="*/ 537 h 804"/>
              <a:gd name="T46" fmla="*/ 949 w 1607"/>
              <a:gd name="T47" fmla="*/ 540 h 804"/>
              <a:gd name="T48" fmla="*/ 1024 w 1607"/>
              <a:gd name="T49" fmla="*/ 758 h 804"/>
              <a:gd name="T50" fmla="*/ 1247 w 1607"/>
              <a:gd name="T51" fmla="*/ 680 h 804"/>
              <a:gd name="T52" fmla="*/ 1321 w 1607"/>
              <a:gd name="T53" fmla="*/ 774 h 804"/>
              <a:gd name="T54" fmla="*/ 1494 w 1607"/>
              <a:gd name="T55" fmla="*/ 729 h 804"/>
              <a:gd name="T56" fmla="*/ 1607 w 1607"/>
              <a:gd name="T57" fmla="*/ 784 h 804"/>
              <a:gd name="T58" fmla="*/ 1607 w 1607"/>
              <a:gd name="T59" fmla="*/ 736 h 804"/>
              <a:gd name="T60" fmla="*/ 1512 w 1607"/>
              <a:gd name="T61" fmla="*/ 690 h 804"/>
              <a:gd name="T62" fmla="*/ 540 w 1607"/>
              <a:gd name="T63" fmla="*/ 240 h 804"/>
              <a:gd name="T64" fmla="*/ 413 w 1607"/>
              <a:gd name="T65" fmla="*/ 284 h 804"/>
              <a:gd name="T66" fmla="*/ 369 w 1607"/>
              <a:gd name="T67" fmla="*/ 157 h 804"/>
              <a:gd name="T68" fmla="*/ 496 w 1607"/>
              <a:gd name="T69" fmla="*/ 112 h 804"/>
              <a:gd name="T70" fmla="*/ 540 w 1607"/>
              <a:gd name="T71" fmla="*/ 240 h 804"/>
              <a:gd name="T72" fmla="*/ 853 w 1607"/>
              <a:gd name="T73" fmla="*/ 498 h 804"/>
              <a:gd name="T74" fmla="*/ 810 w 1607"/>
              <a:gd name="T75" fmla="*/ 371 h 804"/>
              <a:gd name="T76" fmla="*/ 937 w 1607"/>
              <a:gd name="T77" fmla="*/ 327 h 804"/>
              <a:gd name="T78" fmla="*/ 980 w 1607"/>
              <a:gd name="T79" fmla="*/ 455 h 804"/>
              <a:gd name="T80" fmla="*/ 853 w 1607"/>
              <a:gd name="T81" fmla="*/ 498 h 804"/>
              <a:gd name="T82" fmla="*/ 1466 w 1607"/>
              <a:gd name="T83" fmla="*/ 692 h 804"/>
              <a:gd name="T84" fmla="*/ 1339 w 1607"/>
              <a:gd name="T85" fmla="*/ 736 h 804"/>
              <a:gd name="T86" fmla="*/ 1296 w 1607"/>
              <a:gd name="T87" fmla="*/ 609 h 804"/>
              <a:gd name="T88" fmla="*/ 1423 w 1607"/>
              <a:gd name="T89" fmla="*/ 564 h 804"/>
              <a:gd name="T90" fmla="*/ 1466 w 1607"/>
              <a:gd name="T91" fmla="*/ 692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07" h="804">
                <a:moveTo>
                  <a:pt x="1512" y="690"/>
                </a:moveTo>
                <a:cubicBezTo>
                  <a:pt x="1533" y="627"/>
                  <a:pt x="1504" y="556"/>
                  <a:pt x="1442" y="526"/>
                </a:cubicBezTo>
                <a:cubicBezTo>
                  <a:pt x="1374" y="492"/>
                  <a:pt x="1291" y="521"/>
                  <a:pt x="1258" y="590"/>
                </a:cubicBezTo>
                <a:cubicBezTo>
                  <a:pt x="1250" y="605"/>
                  <a:pt x="1246" y="621"/>
                  <a:pt x="1244" y="637"/>
                </a:cubicBezTo>
                <a:cubicBezTo>
                  <a:pt x="1050" y="704"/>
                  <a:pt x="1050" y="704"/>
                  <a:pt x="1050" y="704"/>
                </a:cubicBezTo>
                <a:cubicBezTo>
                  <a:pt x="985" y="516"/>
                  <a:pt x="985" y="516"/>
                  <a:pt x="985" y="516"/>
                </a:cubicBezTo>
                <a:cubicBezTo>
                  <a:pt x="999" y="504"/>
                  <a:pt x="1010" y="490"/>
                  <a:pt x="1018" y="473"/>
                </a:cubicBezTo>
                <a:cubicBezTo>
                  <a:pt x="1052" y="405"/>
                  <a:pt x="1024" y="322"/>
                  <a:pt x="956" y="288"/>
                </a:cubicBezTo>
                <a:cubicBezTo>
                  <a:pt x="932" y="277"/>
                  <a:pt x="906" y="273"/>
                  <a:pt x="881" y="276"/>
                </a:cubicBezTo>
                <a:cubicBezTo>
                  <a:pt x="804" y="51"/>
                  <a:pt x="804" y="51"/>
                  <a:pt x="804" y="51"/>
                </a:cubicBezTo>
                <a:cubicBezTo>
                  <a:pt x="574" y="130"/>
                  <a:pt x="574" y="130"/>
                  <a:pt x="574" y="130"/>
                </a:cubicBezTo>
                <a:cubicBezTo>
                  <a:pt x="562" y="106"/>
                  <a:pt x="541" y="86"/>
                  <a:pt x="515" y="74"/>
                </a:cubicBezTo>
                <a:cubicBezTo>
                  <a:pt x="453" y="43"/>
                  <a:pt x="380" y="64"/>
                  <a:pt x="342" y="119"/>
                </a:cubicBezTo>
                <a:cubicBezTo>
                  <a:pt x="221" y="61"/>
                  <a:pt x="145" y="24"/>
                  <a:pt x="97" y="0"/>
                </a:cubicBezTo>
                <a:cubicBezTo>
                  <a:pt x="0" y="0"/>
                  <a:pt x="0" y="0"/>
                  <a:pt x="0" y="0"/>
                </a:cubicBezTo>
                <a:cubicBezTo>
                  <a:pt x="323" y="158"/>
                  <a:pt x="323" y="158"/>
                  <a:pt x="323" y="158"/>
                </a:cubicBezTo>
                <a:cubicBezTo>
                  <a:pt x="303" y="221"/>
                  <a:pt x="332" y="292"/>
                  <a:pt x="394" y="322"/>
                </a:cubicBezTo>
                <a:cubicBezTo>
                  <a:pt x="462" y="355"/>
                  <a:pt x="544" y="327"/>
                  <a:pt x="578" y="258"/>
                </a:cubicBezTo>
                <a:cubicBezTo>
                  <a:pt x="592" y="230"/>
                  <a:pt x="595" y="199"/>
                  <a:pt x="589" y="171"/>
                </a:cubicBezTo>
                <a:cubicBezTo>
                  <a:pt x="777" y="106"/>
                  <a:pt x="777" y="106"/>
                  <a:pt x="777" y="106"/>
                </a:cubicBezTo>
                <a:cubicBezTo>
                  <a:pt x="839" y="287"/>
                  <a:pt x="839" y="287"/>
                  <a:pt x="839" y="287"/>
                </a:cubicBezTo>
                <a:cubicBezTo>
                  <a:pt x="811" y="300"/>
                  <a:pt x="787" y="322"/>
                  <a:pt x="771" y="353"/>
                </a:cubicBezTo>
                <a:cubicBezTo>
                  <a:pt x="738" y="421"/>
                  <a:pt x="766" y="504"/>
                  <a:pt x="835" y="537"/>
                </a:cubicBezTo>
                <a:cubicBezTo>
                  <a:pt x="872" y="555"/>
                  <a:pt x="913" y="555"/>
                  <a:pt x="949" y="540"/>
                </a:cubicBezTo>
                <a:cubicBezTo>
                  <a:pt x="1024" y="758"/>
                  <a:pt x="1024" y="758"/>
                  <a:pt x="1024" y="758"/>
                </a:cubicBezTo>
                <a:cubicBezTo>
                  <a:pt x="1247" y="680"/>
                  <a:pt x="1247" y="680"/>
                  <a:pt x="1247" y="680"/>
                </a:cubicBezTo>
                <a:cubicBezTo>
                  <a:pt x="1256" y="720"/>
                  <a:pt x="1282" y="755"/>
                  <a:pt x="1321" y="774"/>
                </a:cubicBezTo>
                <a:cubicBezTo>
                  <a:pt x="1383" y="804"/>
                  <a:pt x="1456" y="783"/>
                  <a:pt x="1494" y="729"/>
                </a:cubicBezTo>
                <a:cubicBezTo>
                  <a:pt x="1538" y="750"/>
                  <a:pt x="1575" y="768"/>
                  <a:pt x="1607" y="784"/>
                </a:cubicBezTo>
                <a:cubicBezTo>
                  <a:pt x="1607" y="736"/>
                  <a:pt x="1607" y="736"/>
                  <a:pt x="1607" y="736"/>
                </a:cubicBezTo>
                <a:cubicBezTo>
                  <a:pt x="1513" y="690"/>
                  <a:pt x="1512" y="690"/>
                  <a:pt x="1512" y="690"/>
                </a:cubicBezTo>
                <a:close/>
                <a:moveTo>
                  <a:pt x="540" y="240"/>
                </a:moveTo>
                <a:cubicBezTo>
                  <a:pt x="517" y="287"/>
                  <a:pt x="460" y="307"/>
                  <a:pt x="413" y="284"/>
                </a:cubicBezTo>
                <a:cubicBezTo>
                  <a:pt x="366" y="261"/>
                  <a:pt x="346" y="204"/>
                  <a:pt x="369" y="157"/>
                </a:cubicBezTo>
                <a:cubicBezTo>
                  <a:pt x="392" y="109"/>
                  <a:pt x="449" y="89"/>
                  <a:pt x="496" y="112"/>
                </a:cubicBezTo>
                <a:cubicBezTo>
                  <a:pt x="544" y="135"/>
                  <a:pt x="563" y="192"/>
                  <a:pt x="540" y="240"/>
                </a:cubicBezTo>
                <a:close/>
                <a:moveTo>
                  <a:pt x="853" y="498"/>
                </a:moveTo>
                <a:cubicBezTo>
                  <a:pt x="806" y="476"/>
                  <a:pt x="787" y="419"/>
                  <a:pt x="810" y="371"/>
                </a:cubicBezTo>
                <a:cubicBezTo>
                  <a:pt x="833" y="324"/>
                  <a:pt x="890" y="304"/>
                  <a:pt x="937" y="327"/>
                </a:cubicBezTo>
                <a:cubicBezTo>
                  <a:pt x="984" y="350"/>
                  <a:pt x="1003" y="407"/>
                  <a:pt x="980" y="455"/>
                </a:cubicBezTo>
                <a:cubicBezTo>
                  <a:pt x="957" y="502"/>
                  <a:pt x="900" y="521"/>
                  <a:pt x="853" y="498"/>
                </a:cubicBezTo>
                <a:close/>
                <a:moveTo>
                  <a:pt x="1466" y="692"/>
                </a:moveTo>
                <a:cubicBezTo>
                  <a:pt x="1443" y="739"/>
                  <a:pt x="1386" y="759"/>
                  <a:pt x="1339" y="736"/>
                </a:cubicBezTo>
                <a:cubicBezTo>
                  <a:pt x="1292" y="713"/>
                  <a:pt x="1273" y="656"/>
                  <a:pt x="1296" y="609"/>
                </a:cubicBezTo>
                <a:cubicBezTo>
                  <a:pt x="1319" y="561"/>
                  <a:pt x="1376" y="541"/>
                  <a:pt x="1423" y="564"/>
                </a:cubicBezTo>
                <a:cubicBezTo>
                  <a:pt x="1470" y="587"/>
                  <a:pt x="1489" y="644"/>
                  <a:pt x="1466" y="692"/>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da-DK"/>
          </a:p>
        </p:txBody>
      </p:sp>
    </p:spTree>
    <p:extLst>
      <p:ext uri="{BB962C8B-B14F-4D97-AF65-F5344CB8AC3E}">
        <p14:creationId xmlns="" xmlns:p14="http://schemas.microsoft.com/office/powerpoint/2010/main" val="102237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smtClean="0"/>
              <a:t>Klik for at redigere titeltypografi i masteren</a:t>
            </a:r>
            <a:endParaRPr lang="da-DK" noProof="0" dirty="0"/>
          </a:p>
        </p:txBody>
      </p:sp>
      <p:sp>
        <p:nvSpPr>
          <p:cNvPr id="3" name="Vertical Text Placeholder 2"/>
          <p:cNvSpPr>
            <a:spLocks noGrp="1"/>
          </p:cNvSpPr>
          <p:nvPr>
            <p:ph type="body" orient="vert" idx="1"/>
          </p:nvPr>
        </p:nvSpPr>
        <p:spPr/>
        <p:txBody>
          <a:bodyPr vert="eaVert"/>
          <a:lstStyle/>
          <a:p>
            <a:pPr lvl="0"/>
            <a:r>
              <a:rPr lang="da-DK" noProof="0" smtClean="0"/>
              <a:t>Klik for at redigere typografi i masteren</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
        <p:nvSpPr>
          <p:cNvPr id="4" name="Date Placeholder 3"/>
          <p:cNvSpPr>
            <a:spLocks noGrp="1"/>
          </p:cNvSpPr>
          <p:nvPr>
            <p:ph type="dt" sz="half" idx="10"/>
          </p:nvPr>
        </p:nvSpPr>
        <p:spPr/>
        <p:txBody>
          <a:bodyPr/>
          <a:lstStyle/>
          <a:p>
            <a:fld id="{C69063B2-18B3-447E-B18B-73E4617784BB}" type="datetime6">
              <a:rPr lang="da-DK" noProof="0" smtClean="0"/>
              <a:pPr/>
              <a:t>28.6.2013</a:t>
            </a:fld>
            <a:endParaRPr lang="da-DK" noProof="0"/>
          </a:p>
        </p:txBody>
      </p:sp>
      <p:sp>
        <p:nvSpPr>
          <p:cNvPr id="5" name="Footer Placeholder 4"/>
          <p:cNvSpPr>
            <a:spLocks noGrp="1"/>
          </p:cNvSpPr>
          <p:nvPr>
            <p:ph type="ftr" sz="quarter" idx="11"/>
          </p:nvPr>
        </p:nvSpPr>
        <p:spPr/>
        <p:txBody>
          <a:bodyPr/>
          <a:lstStyle/>
          <a:p>
            <a:endParaRPr lang="da-DK" noProof="0"/>
          </a:p>
        </p:txBody>
      </p:sp>
      <p:sp>
        <p:nvSpPr>
          <p:cNvPr id="6" name="Slide Number Placeholder 5"/>
          <p:cNvSpPr>
            <a:spLocks noGrp="1"/>
          </p:cNvSpPr>
          <p:nvPr>
            <p:ph type="sldNum" sz="quarter" idx="12"/>
          </p:nvPr>
        </p:nvSpPr>
        <p:spPr/>
        <p:txBody>
          <a:bodyPr/>
          <a:lstStyle/>
          <a:p>
            <a:fld id="{E51DFFA5-2275-4D40-8C57-30E4DF90161C}" type="slidenum">
              <a:rPr lang="da-DK" noProof="0" smtClean="0"/>
              <a:pPr/>
              <a:t>‹nr.›</a:t>
            </a:fld>
            <a:endParaRPr lang="da-DK" noProof="0"/>
          </a:p>
        </p:txBody>
      </p:sp>
    </p:spTree>
    <p:extLst>
      <p:ext uri="{BB962C8B-B14F-4D97-AF65-F5344CB8AC3E}">
        <p14:creationId xmlns="" xmlns:p14="http://schemas.microsoft.com/office/powerpoint/2010/main" val="2763989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098578"/>
          </a:xfrm>
        </p:spPr>
        <p:txBody>
          <a:bodyPr vert="eaVert"/>
          <a:lstStyle/>
          <a:p>
            <a:r>
              <a:rPr lang="da-DK" noProof="0" smtClean="0"/>
              <a:t>Klik for at redigere titeltypografi i masteren</a:t>
            </a:r>
            <a:endParaRPr lang="da-DK" noProof="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a-DK" noProof="0" smtClean="0"/>
              <a:t>Klik for at redigere typografi i masteren</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dirty="0"/>
          </a:p>
        </p:txBody>
      </p:sp>
      <p:sp>
        <p:nvSpPr>
          <p:cNvPr id="4" name="Date Placeholder 3"/>
          <p:cNvSpPr>
            <a:spLocks noGrp="1"/>
          </p:cNvSpPr>
          <p:nvPr>
            <p:ph type="dt" sz="half" idx="10"/>
          </p:nvPr>
        </p:nvSpPr>
        <p:spPr/>
        <p:txBody>
          <a:bodyPr/>
          <a:lstStyle/>
          <a:p>
            <a:fld id="{867D5F7B-659D-4D8B-A837-0920E6C551A4}" type="datetime6">
              <a:rPr lang="da-DK" noProof="0" smtClean="0"/>
              <a:pPr/>
              <a:t>28.6.2013</a:t>
            </a:fld>
            <a:endParaRPr lang="da-DK" noProof="0"/>
          </a:p>
        </p:txBody>
      </p:sp>
      <p:sp>
        <p:nvSpPr>
          <p:cNvPr id="5" name="Footer Placeholder 4"/>
          <p:cNvSpPr>
            <a:spLocks noGrp="1"/>
          </p:cNvSpPr>
          <p:nvPr>
            <p:ph type="ftr" sz="quarter" idx="11"/>
          </p:nvPr>
        </p:nvSpPr>
        <p:spPr/>
        <p:txBody>
          <a:bodyPr/>
          <a:lstStyle/>
          <a:p>
            <a:endParaRPr lang="da-DK" noProof="0"/>
          </a:p>
        </p:txBody>
      </p:sp>
      <p:sp>
        <p:nvSpPr>
          <p:cNvPr id="6" name="Slide Number Placeholder 5"/>
          <p:cNvSpPr>
            <a:spLocks noGrp="1"/>
          </p:cNvSpPr>
          <p:nvPr>
            <p:ph type="sldNum" sz="quarter" idx="12"/>
          </p:nvPr>
        </p:nvSpPr>
        <p:spPr/>
        <p:txBody>
          <a:bodyPr/>
          <a:lstStyle/>
          <a:p>
            <a:fld id="{E51DFFA5-2275-4D40-8C57-30E4DF90161C}" type="slidenum">
              <a:rPr lang="da-DK" noProof="0" smtClean="0"/>
              <a:pPr/>
              <a:t>‹nr.›</a:t>
            </a:fld>
            <a:endParaRPr lang="da-DK" noProof="0"/>
          </a:p>
        </p:txBody>
      </p:sp>
    </p:spTree>
    <p:extLst>
      <p:ext uri="{BB962C8B-B14F-4D97-AF65-F5344CB8AC3E}">
        <p14:creationId xmlns="" xmlns:p14="http://schemas.microsoft.com/office/powerpoint/2010/main" val="2160487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smtClean="0"/>
              <a:t>Klik for at redigere titeltypografi i masteren</a:t>
            </a:r>
            <a:endParaRPr lang="da-DK" noProof="0" dirty="0"/>
          </a:p>
        </p:txBody>
      </p:sp>
      <p:sp>
        <p:nvSpPr>
          <p:cNvPr id="3" name="Content Placeholder 2"/>
          <p:cNvSpPr>
            <a:spLocks noGrp="1"/>
          </p:cNvSpPr>
          <p:nvPr>
            <p:ph idx="1" hasCustomPrompt="1"/>
          </p:nvPr>
        </p:nvSpPr>
        <p:spPr/>
        <p:txBody>
          <a:bodyPr/>
          <a:lstStyle>
            <a:lvl1pPr marL="0" indent="1588">
              <a:defRPr b="1" baseline="0"/>
            </a:lvl1pPr>
            <a:lvl5pPr>
              <a:defRPr lang="en-US" sz="1500" kern="1200" dirty="0" smtClean="0">
                <a:solidFill>
                  <a:schemeClr val="tx1"/>
                </a:solidFill>
                <a:latin typeface="+mn-lt"/>
                <a:ea typeface="+mn-ea"/>
                <a:cs typeface="+mn-cs"/>
              </a:defRPr>
            </a:lvl5pPr>
            <a:lvl6pPr marL="360000" indent="-180000">
              <a:defRPr sz="1500"/>
            </a:lvl6pPr>
            <a:lvl7pPr marL="360000" indent="-180000">
              <a:defRPr sz="1500"/>
            </a:lvl7pPr>
            <a:lvl8pPr marL="360000" indent="-180000">
              <a:defRPr baseline="0"/>
            </a:lvl8pPr>
            <a:lvl9pPr marL="360000" indent="-180000">
              <a:buNone/>
              <a:defRPr sz="1500"/>
            </a:lvl9pPr>
          </a:lstStyle>
          <a:p>
            <a:pPr lvl="0"/>
            <a:r>
              <a:rPr lang="da-DK" noProof="0" dirty="0" smtClean="0"/>
              <a:t>Vælg listeniveau for din tekst under: </a:t>
            </a:r>
            <a:r>
              <a:rPr lang="da-DK" noProof="0" dirty="0" err="1" smtClean="0"/>
              <a:t>Startside|KOMBIT</a:t>
            </a:r>
            <a:endParaRPr lang="da-DK" noProof="0" dirty="0" smtClean="0"/>
          </a:p>
          <a:p>
            <a:pPr lvl="1"/>
            <a:r>
              <a:rPr lang="da-DK" noProof="0" dirty="0" err="1" smtClean="0"/>
              <a:t>Second</a:t>
            </a:r>
            <a:r>
              <a:rPr lang="da-DK" noProof="0" dirty="0" smtClean="0"/>
              <a:t> </a:t>
            </a:r>
            <a:r>
              <a:rPr lang="da-DK" noProof="0" dirty="0" err="1" smtClean="0"/>
              <a:t>level</a:t>
            </a:r>
            <a:endParaRPr lang="da-DK" noProof="0" dirty="0" smtClean="0"/>
          </a:p>
          <a:p>
            <a:pPr lvl="2"/>
            <a:r>
              <a:rPr lang="da-DK" noProof="0" dirty="0" err="1" smtClean="0"/>
              <a:t>Third</a:t>
            </a:r>
            <a:r>
              <a:rPr lang="da-DK" noProof="0" dirty="0" smtClean="0"/>
              <a:t> </a:t>
            </a:r>
            <a:r>
              <a:rPr lang="da-DK" noProof="0" dirty="0" err="1" smtClean="0"/>
              <a:t>level</a:t>
            </a:r>
            <a:endParaRPr lang="da-DK" noProof="0" dirty="0" smtClean="0"/>
          </a:p>
          <a:p>
            <a:pPr lvl="3"/>
            <a:r>
              <a:rPr lang="da-DK" noProof="0" dirty="0" err="1" smtClean="0"/>
              <a:t>Fourth</a:t>
            </a:r>
            <a:r>
              <a:rPr lang="da-DK" noProof="0" dirty="0" smtClean="0"/>
              <a:t> </a:t>
            </a:r>
            <a:r>
              <a:rPr lang="da-DK" noProof="0" dirty="0" err="1" smtClean="0"/>
              <a:t>level</a:t>
            </a:r>
            <a:endParaRPr lang="da-DK" noProof="0" dirty="0" smtClean="0"/>
          </a:p>
          <a:p>
            <a:pPr lvl="4"/>
            <a:r>
              <a:rPr lang="da-DK" noProof="0" dirty="0" err="1" smtClean="0"/>
              <a:t>Fifth</a:t>
            </a:r>
            <a:r>
              <a:rPr lang="da-DK" noProof="0" dirty="0" smtClean="0"/>
              <a:t> </a:t>
            </a:r>
            <a:r>
              <a:rPr lang="da-DK" noProof="0" dirty="0" err="1" smtClean="0"/>
              <a:t>level</a:t>
            </a:r>
            <a:endParaRPr lang="da-DK" noProof="0" dirty="0" smtClean="0"/>
          </a:p>
        </p:txBody>
      </p:sp>
      <p:sp>
        <p:nvSpPr>
          <p:cNvPr id="4" name="Date Placeholder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Footer Placeholder 4"/>
          <p:cNvSpPr>
            <a:spLocks noGrp="1"/>
          </p:cNvSpPr>
          <p:nvPr>
            <p:ph type="ftr" sz="quarter" idx="11"/>
          </p:nvPr>
        </p:nvSpPr>
        <p:spPr/>
        <p:txBody>
          <a:bodyPr/>
          <a:lstStyle/>
          <a:p>
            <a:endParaRPr lang="da-DK" noProof="0"/>
          </a:p>
        </p:txBody>
      </p:sp>
      <p:sp>
        <p:nvSpPr>
          <p:cNvPr id="6" name="Slide Number Placeholder 5"/>
          <p:cNvSpPr>
            <a:spLocks noGrp="1"/>
          </p:cNvSpPr>
          <p:nvPr>
            <p:ph type="sldNum" sz="quarter" idx="12"/>
          </p:nvPr>
        </p:nvSpPr>
        <p:spPr/>
        <p:txBody>
          <a:bodyPr/>
          <a:lstStyle/>
          <a:p>
            <a:fld id="{E51DFFA5-2275-4D40-8C57-30E4DF90161C}" type="slidenum">
              <a:rPr lang="da-DK" noProof="0" smtClean="0"/>
              <a:pPr/>
              <a:t>‹nr.›</a:t>
            </a:fld>
            <a:endParaRPr lang="da-DK" noProof="0"/>
          </a:p>
        </p:txBody>
      </p:sp>
    </p:spTree>
    <p:extLst>
      <p:ext uri="{BB962C8B-B14F-4D97-AF65-F5344CB8AC3E}">
        <p14:creationId xmlns="" xmlns:p14="http://schemas.microsoft.com/office/powerpoint/2010/main" val="1846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da-DK" noProof="0" smtClean="0"/>
              <a:t>Klik for at redigere titeltypografi i masteren</a:t>
            </a:r>
            <a:endParaRPr lang="da-DK" noProof="0" dirty="0"/>
          </a:p>
        </p:txBody>
      </p:sp>
      <p:sp>
        <p:nvSpPr>
          <p:cNvPr id="3" name="Content Placeholder 2"/>
          <p:cNvSpPr>
            <a:spLocks noGrp="1"/>
          </p:cNvSpPr>
          <p:nvPr>
            <p:ph sz="half" idx="1"/>
          </p:nvPr>
        </p:nvSpPr>
        <p:spPr>
          <a:xfrm>
            <a:off x="457200" y="1514475"/>
            <a:ext cx="3996000" cy="3858741"/>
          </a:xfrm>
        </p:spPr>
        <p:txBody>
          <a:bodyPr vert="horz" lIns="0" tIns="0" rIns="0" bIns="0" rtlCol="0">
            <a:noAutofit/>
          </a:bodyPr>
          <a:lstStyle>
            <a:lvl1pPr>
              <a:defRPr lang="en-US" dirty="0" smtClean="0"/>
            </a:lvl1pPr>
            <a:lvl2pPr>
              <a:defRPr lang="en-US" dirty="0" smtClean="0"/>
            </a:lvl2pPr>
            <a:lvl3pPr>
              <a:defRPr lang="en-US" dirty="0" smtClean="0"/>
            </a:lvl3pPr>
            <a:lvl4pPr>
              <a:defRPr lang="en-US" dirty="0" smtClean="0"/>
            </a:lvl4pPr>
            <a:lvl5pPr>
              <a:defRPr lang="da-DK" dirty="0"/>
            </a:lvl5pPr>
          </a:lstStyle>
          <a:p>
            <a:pPr lvl="0"/>
            <a:r>
              <a:rPr lang="da-DK" noProof="0" smtClean="0"/>
              <a:t>Klik for at redigere typografi i masteren</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
        <p:nvSpPr>
          <p:cNvPr id="4" name="Content Placeholder 3"/>
          <p:cNvSpPr>
            <a:spLocks noGrp="1"/>
          </p:cNvSpPr>
          <p:nvPr>
            <p:ph sz="half" idx="2"/>
          </p:nvPr>
        </p:nvSpPr>
        <p:spPr>
          <a:xfrm>
            <a:off x="4676775" y="1514475"/>
            <a:ext cx="3996000" cy="3858741"/>
          </a:xfrm>
        </p:spPr>
        <p:txBody>
          <a:bodyPr vert="horz" lIns="0" tIns="0" rIns="0" bIns="0" rtlCol="0">
            <a:noAutofit/>
          </a:bodyPr>
          <a:lstStyle>
            <a:lvl1pPr>
              <a:defRPr lang="en-US" dirty="0" smtClean="0"/>
            </a:lvl1pPr>
            <a:lvl2pPr>
              <a:defRPr lang="en-US" dirty="0" smtClean="0"/>
            </a:lvl2pPr>
            <a:lvl3pPr>
              <a:defRPr lang="en-US" dirty="0" smtClean="0"/>
            </a:lvl3pPr>
            <a:lvl4pPr>
              <a:defRPr lang="en-US" dirty="0" smtClean="0"/>
            </a:lvl4pPr>
            <a:lvl5pPr>
              <a:defRPr lang="da-DK" dirty="0"/>
            </a:lvl5pPr>
          </a:lstStyle>
          <a:p>
            <a:pPr lvl="0"/>
            <a:r>
              <a:rPr lang="da-DK" noProof="0" smtClean="0"/>
              <a:t>Klik for at redigere typografi i masteren</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
        <p:nvSpPr>
          <p:cNvPr id="5" name="Date Placeholder 4"/>
          <p:cNvSpPr>
            <a:spLocks noGrp="1"/>
          </p:cNvSpPr>
          <p:nvPr>
            <p:ph type="dt" sz="half" idx="10"/>
          </p:nvPr>
        </p:nvSpPr>
        <p:spPr/>
        <p:txBody>
          <a:bodyPr>
            <a:noAutofit/>
          </a:bodyPr>
          <a:lstStyle/>
          <a:p>
            <a:fld id="{8E727A94-599D-4DC9-A600-4EDB0D7DD61B}" type="datetime6">
              <a:rPr lang="da-DK" noProof="0" smtClean="0"/>
              <a:pPr/>
              <a:t>28.6.2013</a:t>
            </a:fld>
            <a:endParaRPr lang="da-DK" noProof="0"/>
          </a:p>
        </p:txBody>
      </p:sp>
      <p:sp>
        <p:nvSpPr>
          <p:cNvPr id="6" name="Footer Placeholder 5"/>
          <p:cNvSpPr>
            <a:spLocks noGrp="1"/>
          </p:cNvSpPr>
          <p:nvPr>
            <p:ph type="ftr" sz="quarter" idx="11"/>
          </p:nvPr>
        </p:nvSpPr>
        <p:spPr/>
        <p:txBody>
          <a:bodyPr>
            <a:noAutofit/>
          </a:bodyPr>
          <a:lstStyle/>
          <a:p>
            <a:endParaRPr lang="da-DK" noProof="0"/>
          </a:p>
        </p:txBody>
      </p:sp>
      <p:sp>
        <p:nvSpPr>
          <p:cNvPr id="7" name="Slide Number Placeholder 6"/>
          <p:cNvSpPr>
            <a:spLocks noGrp="1"/>
          </p:cNvSpPr>
          <p:nvPr>
            <p:ph type="sldNum" sz="quarter" idx="12"/>
          </p:nvPr>
        </p:nvSpPr>
        <p:spPr/>
        <p:txBody>
          <a:bodyPr>
            <a:noAutofit/>
          </a:bodyPr>
          <a:lstStyle/>
          <a:p>
            <a:fld id="{E51DFFA5-2275-4D40-8C57-30E4DF90161C}" type="slidenum">
              <a:rPr lang="da-DK" noProof="0" smtClean="0"/>
              <a:pPr/>
              <a:t>‹nr.›</a:t>
            </a:fld>
            <a:endParaRPr lang="da-DK" noProof="0"/>
          </a:p>
        </p:txBody>
      </p:sp>
    </p:spTree>
    <p:extLst>
      <p:ext uri="{BB962C8B-B14F-4D97-AF65-F5344CB8AC3E}">
        <p14:creationId xmlns="" xmlns:p14="http://schemas.microsoft.com/office/powerpoint/2010/main" val="2326491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ekst og lille element (ekstr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smtClean="0"/>
              <a:t>Klik for at redigere titeltypografi i masteren</a:t>
            </a:r>
            <a:endParaRPr lang="da-DK" noProof="0" dirty="0"/>
          </a:p>
        </p:txBody>
      </p:sp>
      <p:sp>
        <p:nvSpPr>
          <p:cNvPr id="5" name="Date Placeholder 4"/>
          <p:cNvSpPr>
            <a:spLocks noGrp="1"/>
          </p:cNvSpPr>
          <p:nvPr>
            <p:ph type="dt" sz="half" idx="10"/>
          </p:nvPr>
        </p:nvSpPr>
        <p:spPr/>
        <p:txBody>
          <a:bodyPr/>
          <a:lstStyle/>
          <a:p>
            <a:fld id="{B4142FB9-3564-444A-84DF-356026093D00}" type="datetime6">
              <a:rPr lang="da-DK" noProof="0" smtClean="0"/>
              <a:pPr/>
              <a:t>28.6.2013</a:t>
            </a:fld>
            <a:endParaRPr lang="da-DK" noProof="0"/>
          </a:p>
        </p:txBody>
      </p:sp>
      <p:sp>
        <p:nvSpPr>
          <p:cNvPr id="6" name="Footer Placeholder 5"/>
          <p:cNvSpPr>
            <a:spLocks noGrp="1"/>
          </p:cNvSpPr>
          <p:nvPr>
            <p:ph type="ftr" sz="quarter" idx="11"/>
          </p:nvPr>
        </p:nvSpPr>
        <p:spPr/>
        <p:txBody>
          <a:bodyPr/>
          <a:lstStyle/>
          <a:p>
            <a:endParaRPr lang="da-DK" noProof="0"/>
          </a:p>
        </p:txBody>
      </p:sp>
      <p:sp>
        <p:nvSpPr>
          <p:cNvPr id="7" name="Slide Number Placeholder 6"/>
          <p:cNvSpPr>
            <a:spLocks noGrp="1"/>
          </p:cNvSpPr>
          <p:nvPr>
            <p:ph type="sldNum" sz="quarter" idx="12"/>
          </p:nvPr>
        </p:nvSpPr>
        <p:spPr/>
        <p:txBody>
          <a:bodyPr/>
          <a:lstStyle/>
          <a:p>
            <a:fld id="{E51DFFA5-2275-4D40-8C57-30E4DF90161C}" type="slidenum">
              <a:rPr lang="da-DK" noProof="0" smtClean="0"/>
              <a:pPr/>
              <a:t>‹nr.›</a:t>
            </a:fld>
            <a:endParaRPr lang="da-DK" noProof="0"/>
          </a:p>
        </p:txBody>
      </p:sp>
      <p:sp>
        <p:nvSpPr>
          <p:cNvPr id="10" name="Text Placeholder 9"/>
          <p:cNvSpPr>
            <a:spLocks noGrp="1"/>
          </p:cNvSpPr>
          <p:nvPr>
            <p:ph type="body" sz="quarter" idx="13"/>
          </p:nvPr>
        </p:nvSpPr>
        <p:spPr>
          <a:xfrm>
            <a:off x="460382" y="1516860"/>
            <a:ext cx="3751578" cy="3856355"/>
          </a:xfrm>
        </p:spPr>
        <p:txBody>
          <a:bodyPr/>
          <a:lstStyle/>
          <a:p>
            <a:pPr lvl="0"/>
            <a:r>
              <a:rPr lang="da-DK" noProof="0" smtClean="0"/>
              <a:t>Klik for at redigere typografi i masteren</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
        <p:nvSpPr>
          <p:cNvPr id="12" name="Content Placeholder 11"/>
          <p:cNvSpPr>
            <a:spLocks noGrp="1"/>
          </p:cNvSpPr>
          <p:nvPr>
            <p:ph sz="quarter" idx="14"/>
          </p:nvPr>
        </p:nvSpPr>
        <p:spPr>
          <a:xfrm>
            <a:off x="4418458" y="1520826"/>
            <a:ext cx="4257998" cy="3852390"/>
          </a:xfrm>
        </p:spPr>
        <p:txBody>
          <a:bodyPr/>
          <a:lstStyle/>
          <a:p>
            <a:pPr lvl="0"/>
            <a:r>
              <a:rPr lang="da-DK" noProof="0" smtClean="0"/>
              <a:t>Klik for at redigere typografi i masteren</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Tree>
    <p:extLst>
      <p:ext uri="{BB962C8B-B14F-4D97-AF65-F5344CB8AC3E}">
        <p14:creationId xmlns="" xmlns:p14="http://schemas.microsoft.com/office/powerpoint/2010/main" val="3660102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Model og modeltekst 1 (ekstr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smtClean="0"/>
              <a:t>Klik for at redigere titeltypografi i masteren</a:t>
            </a:r>
            <a:endParaRPr lang="da-DK" noProof="0" dirty="0"/>
          </a:p>
        </p:txBody>
      </p:sp>
      <p:sp>
        <p:nvSpPr>
          <p:cNvPr id="5" name="Date Placeholder 4"/>
          <p:cNvSpPr>
            <a:spLocks noGrp="1"/>
          </p:cNvSpPr>
          <p:nvPr>
            <p:ph type="dt" sz="half" idx="10"/>
          </p:nvPr>
        </p:nvSpPr>
        <p:spPr/>
        <p:txBody>
          <a:bodyPr/>
          <a:lstStyle/>
          <a:p>
            <a:fld id="{63242ACA-A75A-462A-B7AA-3058B99D66F9}" type="datetime6">
              <a:rPr lang="da-DK" noProof="0" smtClean="0"/>
              <a:pPr/>
              <a:t>28.6.2013</a:t>
            </a:fld>
            <a:endParaRPr lang="da-DK" noProof="0"/>
          </a:p>
        </p:txBody>
      </p:sp>
      <p:sp>
        <p:nvSpPr>
          <p:cNvPr id="6" name="Footer Placeholder 5"/>
          <p:cNvSpPr>
            <a:spLocks noGrp="1"/>
          </p:cNvSpPr>
          <p:nvPr>
            <p:ph type="ftr" sz="quarter" idx="11"/>
          </p:nvPr>
        </p:nvSpPr>
        <p:spPr/>
        <p:txBody>
          <a:bodyPr/>
          <a:lstStyle/>
          <a:p>
            <a:endParaRPr lang="da-DK" noProof="0"/>
          </a:p>
        </p:txBody>
      </p:sp>
      <p:sp>
        <p:nvSpPr>
          <p:cNvPr id="7" name="Slide Number Placeholder 6"/>
          <p:cNvSpPr>
            <a:spLocks noGrp="1"/>
          </p:cNvSpPr>
          <p:nvPr>
            <p:ph type="sldNum" sz="quarter" idx="12"/>
          </p:nvPr>
        </p:nvSpPr>
        <p:spPr/>
        <p:txBody>
          <a:bodyPr/>
          <a:lstStyle/>
          <a:p>
            <a:fld id="{E51DFFA5-2275-4D40-8C57-30E4DF90161C}" type="slidenum">
              <a:rPr lang="da-DK" noProof="0" smtClean="0"/>
              <a:pPr/>
              <a:t>‹nr.›</a:t>
            </a:fld>
            <a:endParaRPr lang="da-DK" noProof="0"/>
          </a:p>
        </p:txBody>
      </p:sp>
      <p:sp>
        <p:nvSpPr>
          <p:cNvPr id="12" name="Content Placeholder 11"/>
          <p:cNvSpPr>
            <a:spLocks noGrp="1"/>
          </p:cNvSpPr>
          <p:nvPr>
            <p:ph sz="quarter" idx="14"/>
          </p:nvPr>
        </p:nvSpPr>
        <p:spPr>
          <a:xfrm>
            <a:off x="458018" y="1520826"/>
            <a:ext cx="5832000" cy="3852390"/>
          </a:xfrm>
        </p:spPr>
        <p:txBody>
          <a:bodyPr/>
          <a:lstStyle/>
          <a:p>
            <a:pPr lvl="0"/>
            <a:r>
              <a:rPr lang="da-DK" noProof="0" smtClean="0"/>
              <a:t>Klik for at redigere typografi i masteren</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
        <p:nvSpPr>
          <p:cNvPr id="4" name="Text Placeholder 3"/>
          <p:cNvSpPr>
            <a:spLocks noGrp="1"/>
          </p:cNvSpPr>
          <p:nvPr>
            <p:ph type="body" sz="quarter" idx="15"/>
          </p:nvPr>
        </p:nvSpPr>
        <p:spPr>
          <a:xfrm>
            <a:off x="6588125" y="1484313"/>
            <a:ext cx="2160588" cy="3889375"/>
          </a:xfrm>
        </p:spPr>
        <p:txBody>
          <a:bodyPr anchor="b" anchorCtr="0"/>
          <a:lstStyle>
            <a:lvl1pPr>
              <a:lnSpc>
                <a:spcPct val="100000"/>
              </a:lnSpc>
              <a:defRPr sz="1600" b="0">
                <a:solidFill>
                  <a:schemeClr val="tx1">
                    <a:lumMod val="75000"/>
                    <a:lumOff val="25000"/>
                  </a:schemeClr>
                </a:solidFill>
              </a:defRPr>
            </a:lvl1pPr>
            <a:lvl2pPr>
              <a:defRPr sz="1600" b="0">
                <a:solidFill>
                  <a:schemeClr val="tx1">
                    <a:lumMod val="75000"/>
                    <a:lumOff val="25000"/>
                  </a:schemeClr>
                </a:solidFill>
              </a:defRPr>
            </a:lvl2pPr>
            <a:lvl3pPr>
              <a:defRPr sz="1600" b="0">
                <a:solidFill>
                  <a:schemeClr val="tx1">
                    <a:lumMod val="75000"/>
                    <a:lumOff val="25000"/>
                  </a:schemeClr>
                </a:solidFill>
              </a:defRPr>
            </a:lvl3pPr>
            <a:lvl4pPr>
              <a:defRPr sz="1600" b="0">
                <a:solidFill>
                  <a:schemeClr val="tx1">
                    <a:lumMod val="75000"/>
                    <a:lumOff val="25000"/>
                  </a:schemeClr>
                </a:solidFill>
              </a:defRPr>
            </a:lvl4pPr>
            <a:lvl5pPr>
              <a:defRPr sz="1600" b="0">
                <a:solidFill>
                  <a:schemeClr val="tx1">
                    <a:lumMod val="75000"/>
                    <a:lumOff val="25000"/>
                  </a:schemeClr>
                </a:solidFill>
              </a:defRPr>
            </a:lvl5pPr>
          </a:lstStyle>
          <a:p>
            <a:pPr lvl="0"/>
            <a:r>
              <a:rPr lang="da-DK" noProof="0" smtClean="0"/>
              <a:t>Klik for at redigere typografi i masteren</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Tree>
    <p:extLst>
      <p:ext uri="{BB962C8B-B14F-4D97-AF65-F5344CB8AC3E}">
        <p14:creationId xmlns="" xmlns:p14="http://schemas.microsoft.com/office/powerpoint/2010/main" val="575456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Model og modeltekst 2 (ekstr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smtClean="0"/>
              <a:t>Klik for at redigere titeltypografi i masteren</a:t>
            </a:r>
            <a:endParaRPr lang="da-DK" noProof="0" dirty="0"/>
          </a:p>
        </p:txBody>
      </p:sp>
      <p:sp>
        <p:nvSpPr>
          <p:cNvPr id="5" name="Date Placeholder 4"/>
          <p:cNvSpPr>
            <a:spLocks noGrp="1"/>
          </p:cNvSpPr>
          <p:nvPr>
            <p:ph type="dt" sz="half" idx="10"/>
          </p:nvPr>
        </p:nvSpPr>
        <p:spPr/>
        <p:txBody>
          <a:bodyPr/>
          <a:lstStyle/>
          <a:p>
            <a:fld id="{99739F1C-9E40-457A-8BB8-D038E39F8BD2}" type="datetime6">
              <a:rPr lang="da-DK" noProof="0" smtClean="0"/>
              <a:pPr/>
              <a:t>28.6.2013</a:t>
            </a:fld>
            <a:endParaRPr lang="da-DK" noProof="0"/>
          </a:p>
        </p:txBody>
      </p:sp>
      <p:sp>
        <p:nvSpPr>
          <p:cNvPr id="6" name="Footer Placeholder 5"/>
          <p:cNvSpPr>
            <a:spLocks noGrp="1"/>
          </p:cNvSpPr>
          <p:nvPr>
            <p:ph type="ftr" sz="quarter" idx="11"/>
          </p:nvPr>
        </p:nvSpPr>
        <p:spPr/>
        <p:txBody>
          <a:bodyPr/>
          <a:lstStyle/>
          <a:p>
            <a:endParaRPr lang="da-DK" noProof="0"/>
          </a:p>
        </p:txBody>
      </p:sp>
      <p:sp>
        <p:nvSpPr>
          <p:cNvPr id="7" name="Slide Number Placeholder 6"/>
          <p:cNvSpPr>
            <a:spLocks noGrp="1"/>
          </p:cNvSpPr>
          <p:nvPr>
            <p:ph type="sldNum" sz="quarter" idx="12"/>
          </p:nvPr>
        </p:nvSpPr>
        <p:spPr/>
        <p:txBody>
          <a:bodyPr/>
          <a:lstStyle/>
          <a:p>
            <a:fld id="{E51DFFA5-2275-4D40-8C57-30E4DF90161C}" type="slidenum">
              <a:rPr lang="da-DK" noProof="0" smtClean="0"/>
              <a:pPr/>
              <a:t>‹nr.›</a:t>
            </a:fld>
            <a:endParaRPr lang="da-DK" noProof="0"/>
          </a:p>
        </p:txBody>
      </p:sp>
      <p:sp>
        <p:nvSpPr>
          <p:cNvPr id="12" name="Content Placeholder 11"/>
          <p:cNvSpPr>
            <a:spLocks noGrp="1"/>
          </p:cNvSpPr>
          <p:nvPr>
            <p:ph sz="quarter" idx="14"/>
          </p:nvPr>
        </p:nvSpPr>
        <p:spPr>
          <a:xfrm>
            <a:off x="458018" y="1520826"/>
            <a:ext cx="8218438" cy="2946399"/>
          </a:xfrm>
        </p:spPr>
        <p:txBody>
          <a:bodyPr/>
          <a:lstStyle/>
          <a:p>
            <a:pPr lvl="0"/>
            <a:r>
              <a:rPr lang="da-DK" noProof="0" smtClean="0"/>
              <a:t>Klik for at redigere typografi i masteren</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
        <p:nvSpPr>
          <p:cNvPr id="4" name="Text Placeholder 3"/>
          <p:cNvSpPr>
            <a:spLocks noGrp="1"/>
          </p:cNvSpPr>
          <p:nvPr>
            <p:ph type="body" sz="quarter" idx="15"/>
          </p:nvPr>
        </p:nvSpPr>
        <p:spPr>
          <a:xfrm>
            <a:off x="460401" y="4629326"/>
            <a:ext cx="8216055" cy="757062"/>
          </a:xfrm>
        </p:spPr>
        <p:txBody>
          <a:bodyPr anchor="t" anchorCtr="0"/>
          <a:lstStyle>
            <a:lvl1pPr>
              <a:lnSpc>
                <a:spcPct val="100000"/>
              </a:lnSpc>
              <a:defRPr sz="1600" b="0">
                <a:solidFill>
                  <a:schemeClr val="tx1">
                    <a:lumMod val="75000"/>
                    <a:lumOff val="25000"/>
                  </a:schemeClr>
                </a:solidFill>
              </a:defRPr>
            </a:lvl1pPr>
            <a:lvl2pPr>
              <a:defRPr sz="1600" b="0">
                <a:solidFill>
                  <a:schemeClr val="tx1">
                    <a:lumMod val="75000"/>
                    <a:lumOff val="25000"/>
                  </a:schemeClr>
                </a:solidFill>
              </a:defRPr>
            </a:lvl2pPr>
            <a:lvl3pPr marL="180000" indent="0">
              <a:buNone/>
              <a:defRPr sz="1600" b="0">
                <a:solidFill>
                  <a:schemeClr val="tx1">
                    <a:lumMod val="75000"/>
                    <a:lumOff val="25000"/>
                  </a:schemeClr>
                </a:solidFill>
              </a:defRPr>
            </a:lvl3pPr>
            <a:lvl4pPr marL="180000" indent="0">
              <a:buNone/>
              <a:defRPr sz="1600" b="0">
                <a:solidFill>
                  <a:schemeClr val="tx1">
                    <a:lumMod val="75000"/>
                    <a:lumOff val="25000"/>
                  </a:schemeClr>
                </a:solidFill>
              </a:defRPr>
            </a:lvl4pPr>
            <a:lvl5pPr marL="180000" indent="0">
              <a:buNone/>
              <a:defRPr sz="1600" b="0">
                <a:solidFill>
                  <a:schemeClr val="tx1">
                    <a:lumMod val="75000"/>
                    <a:lumOff val="25000"/>
                  </a:schemeClr>
                </a:solidFill>
              </a:defRPr>
            </a:lvl5pPr>
          </a:lstStyle>
          <a:p>
            <a:pPr lvl="0"/>
            <a:r>
              <a:rPr lang="da-DK" noProof="0" smtClean="0"/>
              <a:t>Klik for at redigere typografi i masteren</a:t>
            </a:r>
          </a:p>
        </p:txBody>
      </p:sp>
    </p:spTree>
    <p:extLst>
      <p:ext uri="{BB962C8B-B14F-4D97-AF65-F5344CB8AC3E}">
        <p14:creationId xmlns="" xmlns:p14="http://schemas.microsoft.com/office/powerpoint/2010/main" val="2108068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smtClean="0"/>
              <a:t>Klik for at redigere titeltypografi i masteren</a:t>
            </a:r>
            <a:endParaRPr lang="da-DK" noProof="0" dirty="0"/>
          </a:p>
        </p:txBody>
      </p:sp>
      <p:sp>
        <p:nvSpPr>
          <p:cNvPr id="3" name="Date Placeholder 2"/>
          <p:cNvSpPr>
            <a:spLocks noGrp="1"/>
          </p:cNvSpPr>
          <p:nvPr>
            <p:ph type="dt" sz="half" idx="10"/>
          </p:nvPr>
        </p:nvSpPr>
        <p:spPr/>
        <p:txBody>
          <a:bodyPr/>
          <a:lstStyle/>
          <a:p>
            <a:fld id="{9C70E94E-3835-41D0-9AE7-F661F557F0A8}" type="datetime6">
              <a:rPr lang="da-DK" noProof="0" smtClean="0"/>
              <a:pPr/>
              <a:t>28.6.2013</a:t>
            </a:fld>
            <a:endParaRPr lang="da-DK" noProof="0"/>
          </a:p>
        </p:txBody>
      </p:sp>
      <p:sp>
        <p:nvSpPr>
          <p:cNvPr id="4" name="Footer Placeholder 3"/>
          <p:cNvSpPr>
            <a:spLocks noGrp="1"/>
          </p:cNvSpPr>
          <p:nvPr>
            <p:ph type="ftr" sz="quarter" idx="11"/>
          </p:nvPr>
        </p:nvSpPr>
        <p:spPr/>
        <p:txBody>
          <a:bodyPr/>
          <a:lstStyle/>
          <a:p>
            <a:endParaRPr lang="da-DK" noProof="0"/>
          </a:p>
        </p:txBody>
      </p:sp>
      <p:sp>
        <p:nvSpPr>
          <p:cNvPr id="5" name="Slide Number Placeholder 4"/>
          <p:cNvSpPr>
            <a:spLocks noGrp="1"/>
          </p:cNvSpPr>
          <p:nvPr>
            <p:ph type="sldNum" sz="quarter" idx="12"/>
          </p:nvPr>
        </p:nvSpPr>
        <p:spPr/>
        <p:txBody>
          <a:bodyPr/>
          <a:lstStyle/>
          <a:p>
            <a:fld id="{E51DFFA5-2275-4D40-8C57-30E4DF90161C}" type="slidenum">
              <a:rPr lang="da-DK" noProof="0" smtClean="0"/>
              <a:pPr/>
              <a:t>‹nr.›</a:t>
            </a:fld>
            <a:endParaRPr lang="da-DK" noProof="0"/>
          </a:p>
        </p:txBody>
      </p:sp>
    </p:spTree>
    <p:extLst>
      <p:ext uri="{BB962C8B-B14F-4D97-AF65-F5344CB8AC3E}">
        <p14:creationId xmlns="" xmlns:p14="http://schemas.microsoft.com/office/powerpoint/2010/main" val="3940143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35898B-2841-4840-BB19-B935B73869D4}" type="datetime6">
              <a:rPr lang="da-DK" noProof="0" smtClean="0"/>
              <a:pPr/>
              <a:t>28.6.2013</a:t>
            </a:fld>
            <a:endParaRPr lang="da-DK" noProof="0"/>
          </a:p>
        </p:txBody>
      </p:sp>
      <p:sp>
        <p:nvSpPr>
          <p:cNvPr id="3" name="Footer Placeholder 2"/>
          <p:cNvSpPr>
            <a:spLocks noGrp="1"/>
          </p:cNvSpPr>
          <p:nvPr>
            <p:ph type="ftr" sz="quarter" idx="11"/>
          </p:nvPr>
        </p:nvSpPr>
        <p:spPr/>
        <p:txBody>
          <a:bodyPr/>
          <a:lstStyle/>
          <a:p>
            <a:endParaRPr lang="da-DK" noProof="0"/>
          </a:p>
        </p:txBody>
      </p:sp>
      <p:sp>
        <p:nvSpPr>
          <p:cNvPr id="4" name="Slide Number Placeholder 3"/>
          <p:cNvSpPr>
            <a:spLocks noGrp="1"/>
          </p:cNvSpPr>
          <p:nvPr>
            <p:ph type="sldNum" sz="quarter" idx="12"/>
          </p:nvPr>
        </p:nvSpPr>
        <p:spPr/>
        <p:txBody>
          <a:bodyPr/>
          <a:lstStyle/>
          <a:p>
            <a:fld id="{E51DFFA5-2275-4D40-8C57-30E4DF90161C}" type="slidenum">
              <a:rPr lang="da-DK" noProof="0" smtClean="0"/>
              <a:pPr/>
              <a:t>‹nr.›</a:t>
            </a:fld>
            <a:endParaRPr lang="da-DK" noProof="0" dirty="0"/>
          </a:p>
        </p:txBody>
      </p:sp>
    </p:spTree>
    <p:extLst>
      <p:ext uri="{BB962C8B-B14F-4D97-AF65-F5344CB8AC3E}">
        <p14:creationId xmlns="" xmlns:p14="http://schemas.microsoft.com/office/powerpoint/2010/main" val="2911109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Afsnitsoverskrift">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fld id="{669BC40C-10B3-4F6B-BB3B-5C77B5284002}" type="datetime6">
              <a:rPr lang="da-DK" smtClean="0"/>
              <a:pPr/>
              <a:t>28.6.2013</a:t>
            </a:fld>
            <a:endParaRPr lang="da-DK" dirty="0"/>
          </a:p>
        </p:txBody>
      </p:sp>
      <p:sp>
        <p:nvSpPr>
          <p:cNvPr id="4" name="Pladsholder til sidefod 3"/>
          <p:cNvSpPr>
            <a:spLocks noGrp="1"/>
          </p:cNvSpPr>
          <p:nvPr>
            <p:ph type="ftr" sz="quarter" idx="11"/>
          </p:nvPr>
        </p:nvSpPr>
        <p:spPr/>
        <p:txBody>
          <a:bodyPr/>
          <a:lstStyle/>
          <a:p>
            <a:endParaRPr lang="da-DK" noProof="0" dirty="0"/>
          </a:p>
        </p:txBody>
      </p:sp>
      <p:sp>
        <p:nvSpPr>
          <p:cNvPr id="5" name="Pladsholder til diasnummer 4"/>
          <p:cNvSpPr>
            <a:spLocks noGrp="1"/>
          </p:cNvSpPr>
          <p:nvPr>
            <p:ph type="sldNum" sz="quarter" idx="12"/>
          </p:nvPr>
        </p:nvSpPr>
        <p:spPr/>
        <p:txBody>
          <a:bodyPr/>
          <a:lstStyle/>
          <a:p>
            <a:fld id="{E51DFFA5-2275-4D40-8C57-30E4DF90161C}" type="slidenum">
              <a:rPr lang="da-DK" noProof="0" smtClean="0"/>
              <a:pPr/>
              <a:t>‹nr.›</a:t>
            </a:fld>
            <a:endParaRPr lang="da-DK" noProof="0" dirty="0"/>
          </a:p>
        </p:txBody>
      </p:sp>
      <p:sp>
        <p:nvSpPr>
          <p:cNvPr id="6" name="Title 1"/>
          <p:cNvSpPr>
            <a:spLocks noGrp="1"/>
          </p:cNvSpPr>
          <p:nvPr>
            <p:ph type="title"/>
          </p:nvPr>
        </p:nvSpPr>
        <p:spPr>
          <a:xfrm>
            <a:off x="445318" y="4406900"/>
            <a:ext cx="8231137" cy="1254347"/>
          </a:xfrm>
        </p:spPr>
        <p:txBody>
          <a:bodyPr anchor="t">
            <a:noAutofit/>
          </a:bodyPr>
          <a:lstStyle>
            <a:lvl1pPr algn="l">
              <a:defRPr sz="4300" b="0" cap="none" baseline="0"/>
            </a:lvl1pPr>
          </a:lstStyle>
          <a:p>
            <a:r>
              <a:rPr lang="da-DK" noProof="0" smtClean="0"/>
              <a:t>Klik for at redigere titeltypografi i masteren</a:t>
            </a:r>
            <a:endParaRPr lang="da-DK" noProof="0" dirty="0"/>
          </a:p>
        </p:txBody>
      </p:sp>
      <p:sp>
        <p:nvSpPr>
          <p:cNvPr id="7" name="Text Placeholder 2"/>
          <p:cNvSpPr>
            <a:spLocks noGrp="1"/>
          </p:cNvSpPr>
          <p:nvPr>
            <p:ph type="body" idx="1"/>
          </p:nvPr>
        </p:nvSpPr>
        <p:spPr>
          <a:xfrm>
            <a:off x="458018" y="3429000"/>
            <a:ext cx="8218437" cy="793824"/>
          </a:xfrm>
        </p:spPr>
        <p:txBody>
          <a:bodyPr anchor="b">
            <a:noAutofit/>
          </a:bodyPr>
          <a:lstStyle>
            <a:lvl1pPr marL="0" indent="0" algn="l" defTabSz="914400" rtl="0" eaLnBrk="1" latinLnBrk="0" hangingPunct="1">
              <a:lnSpc>
                <a:spcPct val="100000"/>
              </a:lnSpc>
              <a:spcBef>
                <a:spcPts val="0"/>
              </a:spcBef>
              <a:buFont typeface="Arial" pitchFamily="34" charset="0"/>
              <a:buNone/>
              <a:defRPr lang="en-US" sz="2500" b="0" kern="1200" dirty="0" smtClean="0">
                <a:solidFill>
                  <a:schemeClr val="accent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noProof="0" smtClean="0"/>
              <a:t>Klik for at redigere typografi i masteren</a:t>
            </a:r>
          </a:p>
        </p:txBody>
      </p:sp>
      <p:pic>
        <p:nvPicPr>
          <p:cNvPr id="8" name="Picture 4"/>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164288" y="5999142"/>
            <a:ext cx="1512000" cy="530964"/>
          </a:xfrm>
          <a:prstGeom prst="rect">
            <a:avLst/>
          </a:prstGeom>
        </p:spPr>
      </p:pic>
      <p:sp>
        <p:nvSpPr>
          <p:cNvPr id="9" name="Freeform 12"/>
          <p:cNvSpPr>
            <a:spLocks noEditPoints="1"/>
          </p:cNvSpPr>
          <p:nvPr userDrawn="1"/>
        </p:nvSpPr>
        <p:spPr bwMode="auto">
          <a:xfrm>
            <a:off x="1954026" y="964377"/>
            <a:ext cx="7194211" cy="2223323"/>
          </a:xfrm>
          <a:custGeom>
            <a:avLst/>
            <a:gdLst>
              <a:gd name="T0" fmla="*/ 2151 w 2266"/>
              <a:gd name="T1" fmla="*/ 219 h 700"/>
              <a:gd name="T2" fmla="*/ 2161 w 2266"/>
              <a:gd name="T3" fmla="*/ 139 h 700"/>
              <a:gd name="T4" fmla="*/ 2023 w 2266"/>
              <a:gd name="T5" fmla="*/ 49 h 700"/>
              <a:gd name="T6" fmla="*/ 1945 w 2266"/>
              <a:gd name="T7" fmla="*/ 107 h 700"/>
              <a:gd name="T8" fmla="*/ 1781 w 2266"/>
              <a:gd name="T9" fmla="*/ 0 h 700"/>
              <a:gd name="T10" fmla="*/ 1672 w 2266"/>
              <a:gd name="T11" fmla="*/ 169 h 700"/>
              <a:gd name="T12" fmla="*/ 1574 w 2266"/>
              <a:gd name="T13" fmla="*/ 145 h 700"/>
              <a:gd name="T14" fmla="*/ 1482 w 2266"/>
              <a:gd name="T15" fmla="*/ 265 h 700"/>
              <a:gd name="T16" fmla="*/ 1210 w 2266"/>
              <a:gd name="T17" fmla="*/ 323 h 700"/>
              <a:gd name="T18" fmla="*/ 1077 w 2266"/>
              <a:gd name="T19" fmla="*/ 250 h 700"/>
              <a:gd name="T20" fmla="*/ 985 w 2266"/>
              <a:gd name="T21" fmla="*/ 371 h 700"/>
              <a:gd name="T22" fmla="*/ 719 w 2266"/>
              <a:gd name="T23" fmla="*/ 427 h 700"/>
              <a:gd name="T24" fmla="*/ 586 w 2266"/>
              <a:gd name="T25" fmla="*/ 355 h 700"/>
              <a:gd name="T26" fmla="*/ 493 w 2266"/>
              <a:gd name="T27" fmla="*/ 475 h 700"/>
              <a:gd name="T28" fmla="*/ 237 w 2266"/>
              <a:gd name="T29" fmla="*/ 530 h 700"/>
              <a:gd name="T30" fmla="*/ 104 w 2266"/>
              <a:gd name="T31" fmla="*/ 457 h 700"/>
              <a:gd name="T32" fmla="*/ 14 w 2266"/>
              <a:gd name="T33" fmla="*/ 596 h 700"/>
              <a:gd name="T34" fmla="*/ 153 w 2266"/>
              <a:gd name="T35" fmla="*/ 686 h 700"/>
              <a:gd name="T36" fmla="*/ 245 w 2266"/>
              <a:gd name="T37" fmla="*/ 565 h 700"/>
              <a:gd name="T38" fmla="*/ 500 w 2266"/>
              <a:gd name="T39" fmla="*/ 511 h 700"/>
              <a:gd name="T40" fmla="*/ 634 w 2266"/>
              <a:gd name="T41" fmla="*/ 584 h 700"/>
              <a:gd name="T42" fmla="*/ 726 w 2266"/>
              <a:gd name="T43" fmla="*/ 463 h 700"/>
              <a:gd name="T44" fmla="*/ 992 w 2266"/>
              <a:gd name="T45" fmla="*/ 406 h 700"/>
              <a:gd name="T46" fmla="*/ 1125 w 2266"/>
              <a:gd name="T47" fmla="*/ 480 h 700"/>
              <a:gd name="T48" fmla="*/ 1218 w 2266"/>
              <a:gd name="T49" fmla="*/ 358 h 700"/>
              <a:gd name="T50" fmla="*/ 1490 w 2266"/>
              <a:gd name="T51" fmla="*/ 301 h 700"/>
              <a:gd name="T52" fmla="*/ 1623 w 2266"/>
              <a:gd name="T53" fmla="*/ 374 h 700"/>
              <a:gd name="T54" fmla="*/ 1712 w 2266"/>
              <a:gd name="T55" fmla="*/ 235 h 700"/>
              <a:gd name="T56" fmla="*/ 1697 w 2266"/>
              <a:gd name="T57" fmla="*/ 196 h 700"/>
              <a:gd name="T58" fmla="*/ 1792 w 2266"/>
              <a:gd name="T59" fmla="*/ 50 h 700"/>
              <a:gd name="T60" fmla="*/ 1933 w 2266"/>
              <a:gd name="T61" fmla="*/ 142 h 700"/>
              <a:gd name="T62" fmla="*/ 1933 w 2266"/>
              <a:gd name="T63" fmla="*/ 188 h 700"/>
              <a:gd name="T64" fmla="*/ 2072 w 2266"/>
              <a:gd name="T65" fmla="*/ 278 h 700"/>
              <a:gd name="T66" fmla="*/ 2128 w 2266"/>
              <a:gd name="T67" fmla="*/ 248 h 700"/>
              <a:gd name="T68" fmla="*/ 2266 w 2266"/>
              <a:gd name="T69" fmla="*/ 338 h 700"/>
              <a:gd name="T70" fmla="*/ 2266 w 2266"/>
              <a:gd name="T71" fmla="*/ 294 h 700"/>
              <a:gd name="T72" fmla="*/ 2151 w 2266"/>
              <a:gd name="T73" fmla="*/ 219 h 700"/>
              <a:gd name="T74" fmla="*/ 145 w 2266"/>
              <a:gd name="T75" fmla="*/ 651 h 700"/>
              <a:gd name="T76" fmla="*/ 49 w 2266"/>
              <a:gd name="T77" fmla="*/ 588 h 700"/>
              <a:gd name="T78" fmla="*/ 112 w 2266"/>
              <a:gd name="T79" fmla="*/ 492 h 700"/>
              <a:gd name="T80" fmla="*/ 207 w 2266"/>
              <a:gd name="T81" fmla="*/ 555 h 700"/>
              <a:gd name="T82" fmla="*/ 145 w 2266"/>
              <a:gd name="T83" fmla="*/ 651 h 700"/>
              <a:gd name="T84" fmla="*/ 627 w 2266"/>
              <a:gd name="T85" fmla="*/ 549 h 700"/>
              <a:gd name="T86" fmla="*/ 531 w 2266"/>
              <a:gd name="T87" fmla="*/ 486 h 700"/>
              <a:gd name="T88" fmla="*/ 593 w 2266"/>
              <a:gd name="T89" fmla="*/ 390 h 700"/>
              <a:gd name="T90" fmla="*/ 689 w 2266"/>
              <a:gd name="T91" fmla="*/ 452 h 700"/>
              <a:gd name="T92" fmla="*/ 627 w 2266"/>
              <a:gd name="T93" fmla="*/ 549 h 700"/>
              <a:gd name="T94" fmla="*/ 1118 w 2266"/>
              <a:gd name="T95" fmla="*/ 444 h 700"/>
              <a:gd name="T96" fmla="*/ 1022 w 2266"/>
              <a:gd name="T97" fmla="*/ 381 h 700"/>
              <a:gd name="T98" fmla="*/ 1084 w 2266"/>
              <a:gd name="T99" fmla="*/ 286 h 700"/>
              <a:gd name="T100" fmla="*/ 1180 w 2266"/>
              <a:gd name="T101" fmla="*/ 348 h 700"/>
              <a:gd name="T102" fmla="*/ 1118 w 2266"/>
              <a:gd name="T103" fmla="*/ 444 h 700"/>
              <a:gd name="T104" fmla="*/ 1615 w 2266"/>
              <a:gd name="T105" fmla="*/ 338 h 700"/>
              <a:gd name="T106" fmla="*/ 1520 w 2266"/>
              <a:gd name="T107" fmla="*/ 276 h 700"/>
              <a:gd name="T108" fmla="*/ 1582 w 2266"/>
              <a:gd name="T109" fmla="*/ 180 h 700"/>
              <a:gd name="T110" fmla="*/ 1677 w 2266"/>
              <a:gd name="T111" fmla="*/ 242 h 700"/>
              <a:gd name="T112" fmla="*/ 1615 w 2266"/>
              <a:gd name="T113" fmla="*/ 338 h 700"/>
              <a:gd name="T114" fmla="*/ 2064 w 2266"/>
              <a:gd name="T115" fmla="*/ 243 h 700"/>
              <a:gd name="T116" fmla="*/ 1969 w 2266"/>
              <a:gd name="T117" fmla="*/ 180 h 700"/>
              <a:gd name="T118" fmla="*/ 2031 w 2266"/>
              <a:gd name="T119" fmla="*/ 84 h 700"/>
              <a:gd name="T120" fmla="*/ 2126 w 2266"/>
              <a:gd name="T121" fmla="*/ 147 h 700"/>
              <a:gd name="T122" fmla="*/ 2064 w 2266"/>
              <a:gd name="T123" fmla="*/ 243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266" h="700">
                <a:moveTo>
                  <a:pt x="2151" y="219"/>
                </a:moveTo>
                <a:cubicBezTo>
                  <a:pt x="2163" y="195"/>
                  <a:pt x="2167" y="168"/>
                  <a:pt x="2161" y="139"/>
                </a:cubicBezTo>
                <a:cubicBezTo>
                  <a:pt x="2148" y="76"/>
                  <a:pt x="2086" y="36"/>
                  <a:pt x="2023" y="49"/>
                </a:cubicBezTo>
                <a:cubicBezTo>
                  <a:pt x="1988" y="56"/>
                  <a:pt x="1961" y="78"/>
                  <a:pt x="1945" y="107"/>
                </a:cubicBezTo>
                <a:cubicBezTo>
                  <a:pt x="1781" y="0"/>
                  <a:pt x="1781" y="0"/>
                  <a:pt x="1781" y="0"/>
                </a:cubicBezTo>
                <a:cubicBezTo>
                  <a:pt x="1672" y="169"/>
                  <a:pt x="1672" y="169"/>
                  <a:pt x="1672" y="169"/>
                </a:cubicBezTo>
                <a:cubicBezTo>
                  <a:pt x="1646" y="146"/>
                  <a:pt x="1610" y="137"/>
                  <a:pt x="1574" y="145"/>
                </a:cubicBezTo>
                <a:cubicBezTo>
                  <a:pt x="1517" y="157"/>
                  <a:pt x="1479" y="209"/>
                  <a:pt x="1482" y="265"/>
                </a:cubicBezTo>
                <a:cubicBezTo>
                  <a:pt x="1210" y="323"/>
                  <a:pt x="1210" y="323"/>
                  <a:pt x="1210" y="323"/>
                </a:cubicBezTo>
                <a:cubicBezTo>
                  <a:pt x="1190" y="270"/>
                  <a:pt x="1133" y="238"/>
                  <a:pt x="1077" y="250"/>
                </a:cubicBezTo>
                <a:cubicBezTo>
                  <a:pt x="1019" y="262"/>
                  <a:pt x="981" y="315"/>
                  <a:pt x="985" y="371"/>
                </a:cubicBezTo>
                <a:cubicBezTo>
                  <a:pt x="719" y="427"/>
                  <a:pt x="719" y="427"/>
                  <a:pt x="719" y="427"/>
                </a:cubicBezTo>
                <a:cubicBezTo>
                  <a:pt x="699" y="375"/>
                  <a:pt x="642" y="343"/>
                  <a:pt x="586" y="355"/>
                </a:cubicBezTo>
                <a:cubicBezTo>
                  <a:pt x="528" y="367"/>
                  <a:pt x="490" y="419"/>
                  <a:pt x="493" y="475"/>
                </a:cubicBezTo>
                <a:cubicBezTo>
                  <a:pt x="237" y="530"/>
                  <a:pt x="237" y="530"/>
                  <a:pt x="237" y="530"/>
                </a:cubicBezTo>
                <a:cubicBezTo>
                  <a:pt x="217" y="477"/>
                  <a:pt x="161" y="445"/>
                  <a:pt x="104" y="457"/>
                </a:cubicBezTo>
                <a:cubicBezTo>
                  <a:pt x="40" y="471"/>
                  <a:pt x="0" y="533"/>
                  <a:pt x="14" y="596"/>
                </a:cubicBezTo>
                <a:cubicBezTo>
                  <a:pt x="27" y="659"/>
                  <a:pt x="89" y="700"/>
                  <a:pt x="153" y="686"/>
                </a:cubicBezTo>
                <a:cubicBezTo>
                  <a:pt x="209" y="674"/>
                  <a:pt x="248" y="622"/>
                  <a:pt x="245" y="565"/>
                </a:cubicBezTo>
                <a:cubicBezTo>
                  <a:pt x="500" y="511"/>
                  <a:pt x="500" y="511"/>
                  <a:pt x="500" y="511"/>
                </a:cubicBezTo>
                <a:cubicBezTo>
                  <a:pt x="521" y="564"/>
                  <a:pt x="577" y="596"/>
                  <a:pt x="634" y="584"/>
                </a:cubicBezTo>
                <a:cubicBezTo>
                  <a:pt x="691" y="572"/>
                  <a:pt x="729" y="520"/>
                  <a:pt x="726" y="463"/>
                </a:cubicBezTo>
                <a:cubicBezTo>
                  <a:pt x="992" y="406"/>
                  <a:pt x="992" y="406"/>
                  <a:pt x="992" y="406"/>
                </a:cubicBezTo>
                <a:cubicBezTo>
                  <a:pt x="1012" y="459"/>
                  <a:pt x="1068" y="492"/>
                  <a:pt x="1125" y="480"/>
                </a:cubicBezTo>
                <a:cubicBezTo>
                  <a:pt x="1182" y="468"/>
                  <a:pt x="1220" y="415"/>
                  <a:pt x="1218" y="358"/>
                </a:cubicBezTo>
                <a:cubicBezTo>
                  <a:pt x="1490" y="301"/>
                  <a:pt x="1490" y="301"/>
                  <a:pt x="1490" y="301"/>
                </a:cubicBezTo>
                <a:cubicBezTo>
                  <a:pt x="1509" y="354"/>
                  <a:pt x="1566" y="386"/>
                  <a:pt x="1623" y="374"/>
                </a:cubicBezTo>
                <a:cubicBezTo>
                  <a:pt x="1686" y="360"/>
                  <a:pt x="1726" y="298"/>
                  <a:pt x="1712" y="235"/>
                </a:cubicBezTo>
                <a:cubicBezTo>
                  <a:pt x="1709" y="221"/>
                  <a:pt x="1704" y="208"/>
                  <a:pt x="1697" y="196"/>
                </a:cubicBezTo>
                <a:cubicBezTo>
                  <a:pt x="1792" y="50"/>
                  <a:pt x="1792" y="50"/>
                  <a:pt x="1792" y="50"/>
                </a:cubicBezTo>
                <a:cubicBezTo>
                  <a:pt x="1933" y="142"/>
                  <a:pt x="1933" y="142"/>
                  <a:pt x="1933" y="142"/>
                </a:cubicBezTo>
                <a:cubicBezTo>
                  <a:pt x="1930" y="157"/>
                  <a:pt x="1930" y="172"/>
                  <a:pt x="1933" y="188"/>
                </a:cubicBezTo>
                <a:cubicBezTo>
                  <a:pt x="1947" y="251"/>
                  <a:pt x="2009" y="292"/>
                  <a:pt x="2072" y="278"/>
                </a:cubicBezTo>
                <a:cubicBezTo>
                  <a:pt x="2094" y="274"/>
                  <a:pt x="2113" y="262"/>
                  <a:pt x="2128" y="248"/>
                </a:cubicBezTo>
                <a:cubicBezTo>
                  <a:pt x="2201" y="295"/>
                  <a:pt x="2242" y="322"/>
                  <a:pt x="2266" y="338"/>
                </a:cubicBezTo>
                <a:cubicBezTo>
                  <a:pt x="2266" y="294"/>
                  <a:pt x="2266" y="294"/>
                  <a:pt x="2266" y="294"/>
                </a:cubicBezTo>
                <a:cubicBezTo>
                  <a:pt x="2151" y="219"/>
                  <a:pt x="2151" y="219"/>
                  <a:pt x="2151" y="219"/>
                </a:cubicBezTo>
                <a:close/>
                <a:moveTo>
                  <a:pt x="145" y="651"/>
                </a:moveTo>
                <a:cubicBezTo>
                  <a:pt x="101" y="660"/>
                  <a:pt x="58" y="632"/>
                  <a:pt x="49" y="588"/>
                </a:cubicBezTo>
                <a:cubicBezTo>
                  <a:pt x="40" y="545"/>
                  <a:pt x="67" y="502"/>
                  <a:pt x="112" y="492"/>
                </a:cubicBezTo>
                <a:cubicBezTo>
                  <a:pt x="155" y="483"/>
                  <a:pt x="198" y="511"/>
                  <a:pt x="207" y="555"/>
                </a:cubicBezTo>
                <a:cubicBezTo>
                  <a:pt x="216" y="598"/>
                  <a:pt x="189" y="642"/>
                  <a:pt x="145" y="651"/>
                </a:cubicBezTo>
                <a:close/>
                <a:moveTo>
                  <a:pt x="627" y="549"/>
                </a:moveTo>
                <a:cubicBezTo>
                  <a:pt x="583" y="558"/>
                  <a:pt x="540" y="529"/>
                  <a:pt x="531" y="486"/>
                </a:cubicBezTo>
                <a:cubicBezTo>
                  <a:pt x="521" y="442"/>
                  <a:pt x="550" y="399"/>
                  <a:pt x="593" y="390"/>
                </a:cubicBezTo>
                <a:cubicBezTo>
                  <a:pt x="637" y="381"/>
                  <a:pt x="679" y="409"/>
                  <a:pt x="689" y="452"/>
                </a:cubicBezTo>
                <a:cubicBezTo>
                  <a:pt x="698" y="496"/>
                  <a:pt x="670" y="539"/>
                  <a:pt x="627" y="549"/>
                </a:cubicBezTo>
                <a:close/>
                <a:moveTo>
                  <a:pt x="1118" y="444"/>
                </a:moveTo>
                <a:cubicBezTo>
                  <a:pt x="1075" y="453"/>
                  <a:pt x="1031" y="425"/>
                  <a:pt x="1022" y="381"/>
                </a:cubicBezTo>
                <a:cubicBezTo>
                  <a:pt x="1012" y="338"/>
                  <a:pt x="1041" y="295"/>
                  <a:pt x="1084" y="286"/>
                </a:cubicBezTo>
                <a:cubicBezTo>
                  <a:pt x="1128" y="276"/>
                  <a:pt x="1170" y="304"/>
                  <a:pt x="1180" y="348"/>
                </a:cubicBezTo>
                <a:cubicBezTo>
                  <a:pt x="1189" y="391"/>
                  <a:pt x="1161" y="435"/>
                  <a:pt x="1118" y="444"/>
                </a:cubicBezTo>
                <a:close/>
                <a:moveTo>
                  <a:pt x="1615" y="338"/>
                </a:moveTo>
                <a:cubicBezTo>
                  <a:pt x="1572" y="348"/>
                  <a:pt x="1529" y="319"/>
                  <a:pt x="1520" y="276"/>
                </a:cubicBezTo>
                <a:cubicBezTo>
                  <a:pt x="1510" y="232"/>
                  <a:pt x="1538" y="189"/>
                  <a:pt x="1582" y="180"/>
                </a:cubicBezTo>
                <a:cubicBezTo>
                  <a:pt x="1625" y="171"/>
                  <a:pt x="1668" y="199"/>
                  <a:pt x="1677" y="242"/>
                </a:cubicBezTo>
                <a:cubicBezTo>
                  <a:pt x="1686" y="286"/>
                  <a:pt x="1659" y="329"/>
                  <a:pt x="1615" y="338"/>
                </a:cubicBezTo>
                <a:close/>
                <a:moveTo>
                  <a:pt x="2064" y="243"/>
                </a:moveTo>
                <a:cubicBezTo>
                  <a:pt x="2021" y="252"/>
                  <a:pt x="1978" y="224"/>
                  <a:pt x="1969" y="180"/>
                </a:cubicBezTo>
                <a:cubicBezTo>
                  <a:pt x="1959" y="137"/>
                  <a:pt x="1987" y="94"/>
                  <a:pt x="2031" y="84"/>
                </a:cubicBezTo>
                <a:cubicBezTo>
                  <a:pt x="2074" y="75"/>
                  <a:pt x="2117" y="103"/>
                  <a:pt x="2126" y="147"/>
                </a:cubicBezTo>
                <a:cubicBezTo>
                  <a:pt x="2135" y="190"/>
                  <a:pt x="2108" y="234"/>
                  <a:pt x="2064" y="243"/>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2438" y="486276"/>
            <a:ext cx="8229600" cy="720000"/>
          </a:xfrm>
          <a:prstGeom prst="rect">
            <a:avLst/>
          </a:prstGeom>
        </p:spPr>
        <p:txBody>
          <a:bodyPr vert="horz" lIns="0" tIns="0" rIns="0" bIns="0" rtlCol="0" anchor="t">
            <a:noAutofit/>
          </a:bodyPr>
          <a:lstStyle/>
          <a:p>
            <a:endParaRPr lang="da-DK" noProof="0" dirty="0"/>
          </a:p>
        </p:txBody>
      </p:sp>
      <p:sp>
        <p:nvSpPr>
          <p:cNvPr id="3" name="Text Placeholder 2"/>
          <p:cNvSpPr>
            <a:spLocks noGrp="1"/>
          </p:cNvSpPr>
          <p:nvPr>
            <p:ph type="body" idx="1"/>
          </p:nvPr>
        </p:nvSpPr>
        <p:spPr>
          <a:xfrm>
            <a:off x="457200" y="1518693"/>
            <a:ext cx="8229600" cy="3863307"/>
          </a:xfrm>
          <a:prstGeom prst="rect">
            <a:avLst/>
          </a:prstGeom>
        </p:spPr>
        <p:txBody>
          <a:bodyPr vert="horz" lIns="0" tIns="0" rIns="0" bIns="0" rtlCol="0">
            <a:no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4" name="Date Placeholder 3"/>
          <p:cNvSpPr>
            <a:spLocks noGrp="1"/>
          </p:cNvSpPr>
          <p:nvPr>
            <p:ph type="dt" sz="half" idx="2"/>
          </p:nvPr>
        </p:nvSpPr>
        <p:spPr>
          <a:xfrm>
            <a:off x="935101" y="6423186"/>
            <a:ext cx="828587" cy="174358"/>
          </a:xfrm>
          <a:prstGeom prst="rect">
            <a:avLst/>
          </a:prstGeom>
        </p:spPr>
        <p:txBody>
          <a:bodyPr vert="horz" lIns="0" tIns="0" rIns="0" bIns="0" rtlCol="0" anchor="t" anchorCtr="0">
            <a:noAutofit/>
          </a:bodyPr>
          <a:lstStyle>
            <a:lvl1pPr algn="l">
              <a:lnSpc>
                <a:spcPct val="100000"/>
              </a:lnSpc>
              <a:defRPr sz="900">
                <a:solidFill>
                  <a:schemeClr val="tx1"/>
                </a:solidFill>
              </a:defRPr>
            </a:lvl1pPr>
          </a:lstStyle>
          <a:p>
            <a:fld id="{669BC40C-10B3-4F6B-BB3B-5C77B5284002}" type="datetime6">
              <a:rPr lang="da-DK" smtClean="0"/>
              <a:pPr/>
              <a:t>28.6.2013</a:t>
            </a:fld>
            <a:endParaRPr lang="da-DK" dirty="0"/>
          </a:p>
        </p:txBody>
      </p:sp>
      <p:sp>
        <p:nvSpPr>
          <p:cNvPr id="5" name="Footer Placeholder 4"/>
          <p:cNvSpPr>
            <a:spLocks noGrp="1"/>
          </p:cNvSpPr>
          <p:nvPr>
            <p:ph type="ftr" sz="quarter" idx="3"/>
          </p:nvPr>
        </p:nvSpPr>
        <p:spPr>
          <a:xfrm>
            <a:off x="1937296" y="6424507"/>
            <a:ext cx="2895600" cy="173038"/>
          </a:xfrm>
          <a:prstGeom prst="rect">
            <a:avLst/>
          </a:prstGeom>
        </p:spPr>
        <p:txBody>
          <a:bodyPr vert="horz" lIns="0" tIns="0" rIns="0" bIns="0" rtlCol="0" anchor="t" anchorCtr="0">
            <a:noAutofit/>
          </a:bodyPr>
          <a:lstStyle>
            <a:lvl1pPr algn="l">
              <a:defRPr sz="900">
                <a:solidFill>
                  <a:schemeClr val="tx1"/>
                </a:solidFill>
              </a:defRPr>
            </a:lvl1pPr>
          </a:lstStyle>
          <a:p>
            <a:endParaRPr lang="da-DK" noProof="0" dirty="0"/>
          </a:p>
        </p:txBody>
      </p:sp>
      <p:sp>
        <p:nvSpPr>
          <p:cNvPr id="6" name="Slide Number Placeholder 5"/>
          <p:cNvSpPr>
            <a:spLocks noGrp="1"/>
          </p:cNvSpPr>
          <p:nvPr>
            <p:ph type="sldNum" sz="quarter" idx="4"/>
          </p:nvPr>
        </p:nvSpPr>
        <p:spPr>
          <a:xfrm>
            <a:off x="162000" y="6421010"/>
            <a:ext cx="360000" cy="176534"/>
          </a:xfrm>
          <a:prstGeom prst="rect">
            <a:avLst/>
          </a:prstGeom>
        </p:spPr>
        <p:txBody>
          <a:bodyPr vert="horz" lIns="0" tIns="0" rIns="0" bIns="0" rtlCol="0" anchor="t" anchorCtr="0">
            <a:noAutofit/>
          </a:bodyPr>
          <a:lstStyle>
            <a:lvl1pPr algn="ctr">
              <a:defRPr sz="900" b="0">
                <a:solidFill>
                  <a:schemeClr val="tx1"/>
                </a:solidFill>
              </a:defRPr>
            </a:lvl1pPr>
          </a:lstStyle>
          <a:p>
            <a:fld id="{E51DFFA5-2275-4D40-8C57-30E4DF90161C}" type="slidenum">
              <a:rPr lang="da-DK" noProof="0" smtClean="0"/>
              <a:pPr/>
              <a:t>‹nr.›</a:t>
            </a:fld>
            <a:endParaRPr lang="da-DK" noProof="0" dirty="0"/>
          </a:p>
        </p:txBody>
      </p:sp>
      <p:pic>
        <p:nvPicPr>
          <p:cNvPr id="7" name="Picture 6"/>
          <p:cNvPicPr>
            <a:picLocks noChangeAspect="1"/>
          </p:cNvPicPr>
          <p:nvPr/>
        </p:nvPicPr>
        <p:blipFill>
          <a:blip r:embed="rId13" cstate="print">
            <a:extLst>
              <a:ext uri="{28A0092B-C50C-407E-A947-70E740481C1C}">
                <a14:useLocalDpi xmlns="" xmlns:a14="http://schemas.microsoft.com/office/drawing/2010/main" val="0"/>
              </a:ext>
            </a:extLst>
          </a:blip>
          <a:stretch>
            <a:fillRect/>
          </a:stretch>
        </p:blipFill>
        <p:spPr>
          <a:xfrm>
            <a:off x="7164288" y="5999142"/>
            <a:ext cx="1512000" cy="530964"/>
          </a:xfrm>
          <a:prstGeom prst="rect">
            <a:avLst/>
          </a:prstGeom>
        </p:spPr>
      </p:pic>
      <p:sp>
        <p:nvSpPr>
          <p:cNvPr id="11" name="Freeform 6"/>
          <p:cNvSpPr>
            <a:spLocks noEditPoints="1"/>
          </p:cNvSpPr>
          <p:nvPr/>
        </p:nvSpPr>
        <p:spPr bwMode="auto">
          <a:xfrm>
            <a:off x="0" y="6304558"/>
            <a:ext cx="532408" cy="381447"/>
          </a:xfrm>
          <a:custGeom>
            <a:avLst/>
            <a:gdLst>
              <a:gd name="T0" fmla="*/ 98 w 167"/>
              <a:gd name="T1" fmla="*/ 114 h 120"/>
              <a:gd name="T2" fmla="*/ 162 w 167"/>
              <a:gd name="T3" fmla="*/ 70 h 120"/>
              <a:gd name="T4" fmla="*/ 117 w 167"/>
              <a:gd name="T5" fmla="*/ 5 h 120"/>
              <a:gd name="T6" fmla="*/ 55 w 167"/>
              <a:gd name="T7" fmla="*/ 42 h 120"/>
              <a:gd name="T8" fmla="*/ 0 w 167"/>
              <a:gd name="T9" fmla="*/ 32 h 120"/>
              <a:gd name="T10" fmla="*/ 0 w 167"/>
              <a:gd name="T11" fmla="*/ 50 h 120"/>
              <a:gd name="T12" fmla="*/ 52 w 167"/>
              <a:gd name="T13" fmla="*/ 59 h 120"/>
              <a:gd name="T14" fmla="*/ 98 w 167"/>
              <a:gd name="T15" fmla="*/ 114 h 120"/>
              <a:gd name="T16" fmla="*/ 70 w 167"/>
              <a:gd name="T17" fmla="*/ 53 h 120"/>
              <a:gd name="T18" fmla="*/ 114 w 167"/>
              <a:gd name="T19" fmla="*/ 22 h 120"/>
              <a:gd name="T20" fmla="*/ 145 w 167"/>
              <a:gd name="T21" fmla="*/ 67 h 120"/>
              <a:gd name="T22" fmla="*/ 101 w 167"/>
              <a:gd name="T23" fmla="*/ 98 h 120"/>
              <a:gd name="T24" fmla="*/ 70 w 167"/>
              <a:gd name="T25" fmla="*/ 53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20">
                <a:moveTo>
                  <a:pt x="98" y="114"/>
                </a:moveTo>
                <a:cubicBezTo>
                  <a:pt x="128" y="120"/>
                  <a:pt x="157" y="100"/>
                  <a:pt x="162" y="70"/>
                </a:cubicBezTo>
                <a:cubicBezTo>
                  <a:pt x="167" y="39"/>
                  <a:pt x="147" y="10"/>
                  <a:pt x="117" y="5"/>
                </a:cubicBezTo>
                <a:cubicBezTo>
                  <a:pt x="90" y="0"/>
                  <a:pt x="64" y="16"/>
                  <a:pt x="55" y="42"/>
                </a:cubicBezTo>
                <a:cubicBezTo>
                  <a:pt x="33" y="38"/>
                  <a:pt x="14" y="35"/>
                  <a:pt x="0" y="32"/>
                </a:cubicBezTo>
                <a:cubicBezTo>
                  <a:pt x="0" y="50"/>
                  <a:pt x="0" y="50"/>
                  <a:pt x="0" y="50"/>
                </a:cubicBezTo>
                <a:cubicBezTo>
                  <a:pt x="52" y="59"/>
                  <a:pt x="52" y="59"/>
                  <a:pt x="52" y="59"/>
                </a:cubicBezTo>
                <a:cubicBezTo>
                  <a:pt x="52" y="85"/>
                  <a:pt x="71" y="110"/>
                  <a:pt x="98" y="114"/>
                </a:cubicBezTo>
                <a:close/>
                <a:moveTo>
                  <a:pt x="70" y="53"/>
                </a:moveTo>
                <a:cubicBezTo>
                  <a:pt x="74" y="32"/>
                  <a:pt x="93" y="18"/>
                  <a:pt x="114" y="22"/>
                </a:cubicBezTo>
                <a:cubicBezTo>
                  <a:pt x="135" y="26"/>
                  <a:pt x="149" y="46"/>
                  <a:pt x="145" y="67"/>
                </a:cubicBezTo>
                <a:cubicBezTo>
                  <a:pt x="142" y="87"/>
                  <a:pt x="122" y="101"/>
                  <a:pt x="101" y="98"/>
                </a:cubicBezTo>
                <a:cubicBezTo>
                  <a:pt x="80" y="94"/>
                  <a:pt x="66" y="74"/>
                  <a:pt x="70" y="53"/>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da-DK"/>
          </a:p>
        </p:txBody>
      </p:sp>
    </p:spTree>
    <p:extLst>
      <p:ext uri="{BB962C8B-B14F-4D97-AF65-F5344CB8AC3E}">
        <p14:creationId xmlns="" xmlns:p14="http://schemas.microsoft.com/office/powerpoint/2010/main" val="3910272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0" r:id="rId4"/>
    <p:sldLayoutId id="2147483661" r:id="rId5"/>
    <p:sldLayoutId id="2147483662" r:id="rId6"/>
    <p:sldLayoutId id="2147483654" r:id="rId7"/>
    <p:sldLayoutId id="2147483655" r:id="rId8"/>
    <p:sldLayoutId id="2147483663" r:id="rId9"/>
    <p:sldLayoutId id="2147483658" r:id="rId10"/>
    <p:sldLayoutId id="2147483659" r:id="rId11"/>
  </p:sldLayoutIdLst>
  <p:hf hdr="0"/>
  <p:txStyles>
    <p:titleStyle>
      <a:lvl1pPr algn="l" defTabSz="914400" rtl="0" eaLnBrk="1" latinLnBrk="0" hangingPunct="1">
        <a:lnSpc>
          <a:spcPct val="100000"/>
        </a:lnSpc>
        <a:spcBef>
          <a:spcPct val="0"/>
        </a:spcBef>
        <a:spcAft>
          <a:spcPts val="0"/>
        </a:spcAft>
        <a:buNone/>
        <a:defRPr sz="30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buFont typeface="Arial"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0"/>
        </a:spcBef>
        <a:buFont typeface="Arial" pitchFamily="34" charset="0"/>
        <a:buNone/>
        <a:defRPr sz="2200" kern="1200">
          <a:solidFill>
            <a:schemeClr val="tx1"/>
          </a:solidFill>
          <a:latin typeface="+mn-lt"/>
          <a:ea typeface="+mn-ea"/>
          <a:cs typeface="+mn-cs"/>
        </a:defRPr>
      </a:lvl2pPr>
      <a:lvl3pPr marL="360000" indent="-180000" algn="l" defTabSz="914400" rtl="0" eaLnBrk="1" latinLnBrk="0" hangingPunct="1">
        <a:lnSpc>
          <a:spcPct val="100000"/>
        </a:lnSpc>
        <a:spcBef>
          <a:spcPts val="0"/>
        </a:spcBef>
        <a:buFont typeface="Arial" pitchFamily="34" charset="0"/>
        <a:buChar char="·"/>
        <a:defRPr sz="2000" kern="1200">
          <a:solidFill>
            <a:schemeClr val="tx1"/>
          </a:solidFill>
          <a:latin typeface="+mn-lt"/>
          <a:ea typeface="+mn-ea"/>
          <a:cs typeface="+mn-cs"/>
        </a:defRPr>
      </a:lvl3pPr>
      <a:lvl4pPr marL="360000" indent="-180000" algn="l" defTabSz="914400" rtl="0" eaLnBrk="1" latinLnBrk="0" hangingPunct="1">
        <a:lnSpc>
          <a:spcPts val="2400"/>
        </a:lnSpc>
        <a:spcBef>
          <a:spcPts val="0"/>
        </a:spcBef>
        <a:buFont typeface="Arial" pitchFamily="34" charset="0"/>
        <a:buChar char="·"/>
        <a:defRPr sz="1700" kern="1200">
          <a:solidFill>
            <a:schemeClr val="tx1"/>
          </a:solidFill>
          <a:latin typeface="+mn-lt"/>
          <a:ea typeface="+mn-ea"/>
          <a:cs typeface="+mn-cs"/>
        </a:defRPr>
      </a:lvl4pPr>
      <a:lvl5pPr marL="360000" indent="-180000" algn="l" defTabSz="914400" rtl="0" eaLnBrk="1" latinLnBrk="0" hangingPunct="1">
        <a:lnSpc>
          <a:spcPts val="2200"/>
        </a:lnSpc>
        <a:spcBef>
          <a:spcPts val="0"/>
        </a:spcBef>
        <a:buFont typeface="Arial" pitchFamily="34" charset="0"/>
        <a:buChar char="·"/>
        <a:defRPr sz="15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dk/url?sa=i&amp;rct=j&amp;q=&amp;source=images&amp;cd=&amp;cad=rja&amp;docid=I_Cv-t94e5wp7M&amp;tbnid=M-3pj2F6NuCM-M:&amp;ved=0CAUQjRw&amp;url=http://www.boernegrupper.dk/&amp;ei=sue_UYjLOvOX0QXHs4GgCw&amp;bvm=bv.47883778,d.d2k&amp;psig=AFQjCNH3nIzPcRp1UCUFZcKmGg3OR0w5BQ&amp;ust=1371617446131786"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Opsamling på kommunal høring</a:t>
            </a:r>
            <a:endParaRPr lang="da-DK" dirty="0"/>
          </a:p>
        </p:txBody>
      </p:sp>
      <p:sp>
        <p:nvSpPr>
          <p:cNvPr id="3" name="Undertitel 2"/>
          <p:cNvSpPr>
            <a:spLocks noGrp="1"/>
          </p:cNvSpPr>
          <p:nvPr>
            <p:ph type="subTitle" idx="1"/>
          </p:nvPr>
        </p:nvSpPr>
        <p:spPr/>
        <p:txBody>
          <a:bodyPr/>
          <a:lstStyle/>
          <a:p>
            <a:r>
              <a:rPr lang="da-DK" dirty="0" smtClean="0"/>
              <a:t>Vejle &amp; Roskilde</a:t>
            </a:r>
          </a:p>
          <a:p>
            <a:r>
              <a:rPr lang="da-DK" dirty="0" smtClean="0"/>
              <a:t>Den 18. Juni 2013</a:t>
            </a:r>
            <a:endParaRPr lang="da-DK"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bg1"/>
          </a:solidFill>
        </p:spPr>
        <p:txBody>
          <a:bodyPr/>
          <a:lstStyle/>
          <a:p>
            <a:r>
              <a:rPr lang="da-DK" dirty="0" smtClean="0"/>
              <a:t>Citater</a:t>
            </a:r>
            <a:endParaRPr lang="da-DK" dirty="0"/>
          </a:p>
        </p:txBody>
      </p:sp>
      <p:sp>
        <p:nvSpPr>
          <p:cNvPr id="3" name="Pladsholder til indhold 2"/>
          <p:cNvSpPr>
            <a:spLocks noGrp="1"/>
          </p:cNvSpPr>
          <p:nvPr>
            <p:ph idx="1"/>
          </p:nvPr>
        </p:nvSpPr>
        <p:spPr/>
        <p:txBody>
          <a:bodyPr/>
          <a:lstStyle/>
          <a:p>
            <a:r>
              <a:rPr lang="da-DK" dirty="0" smtClean="0"/>
              <a:t>Kapitel 5</a:t>
            </a:r>
            <a:br>
              <a:rPr lang="da-DK" dirty="0" smtClean="0"/>
            </a:br>
            <a:endParaRPr lang="da-DK" dirty="0" smtClean="0"/>
          </a:p>
          <a:p>
            <a:pPr lvl="2">
              <a:buFontTx/>
              <a:buChar char="-"/>
            </a:pPr>
            <a:r>
              <a:rPr lang="da-DK" dirty="0" smtClean="0"/>
              <a:t>Et meget udførligt beskrevet afsnit, hvor de fleste af de daglige udfordringer hos sagsbehandleren er med.</a:t>
            </a:r>
          </a:p>
          <a:p>
            <a:pPr lvl="2">
              <a:buFontTx/>
              <a:buChar char="-"/>
            </a:pPr>
            <a:endParaRPr lang="da-DK" dirty="0" smtClean="0"/>
          </a:p>
          <a:p>
            <a:pPr lvl="2">
              <a:buFontTx/>
              <a:buChar char="-"/>
            </a:pPr>
            <a:r>
              <a:rPr lang="da-DK" dirty="0" smtClean="0"/>
              <a:t>Overordnet er </a:t>
            </a:r>
            <a:r>
              <a:rPr lang="da-DK" dirty="0" err="1" smtClean="0"/>
              <a:t>FMK’s</a:t>
            </a:r>
            <a:r>
              <a:rPr lang="da-DK" dirty="0" smtClean="0"/>
              <a:t> indtryk meget positivt. Vi mener at beskrivelsen af </a:t>
            </a:r>
            <a:r>
              <a:rPr lang="da-DK" dirty="0" err="1" smtClean="0"/>
              <a:t>KY’s</a:t>
            </a:r>
            <a:r>
              <a:rPr lang="da-DK" dirty="0" smtClean="0"/>
              <a:t> funktionelle krav er yderst velbeskrevet. Vi har høje forventninger til KY.</a:t>
            </a:r>
          </a:p>
          <a:p>
            <a:pPr lvl="2">
              <a:buFontTx/>
              <a:buChar char="-"/>
            </a:pPr>
            <a:endParaRPr lang="da-DK" dirty="0" smtClean="0"/>
          </a:p>
          <a:p>
            <a:pPr lvl="2">
              <a:buFontTx/>
              <a:buChar char="-"/>
            </a:pPr>
            <a:r>
              <a:rPr lang="da-DK" dirty="0" smtClean="0"/>
              <a:t>Overordnet ser det ud til at der er tænkt på alskens detaljer til et </a:t>
            </a:r>
            <a:r>
              <a:rPr lang="da-DK" dirty="0" err="1" smtClean="0"/>
              <a:t>let-forståeliget</a:t>
            </a:r>
            <a:r>
              <a:rPr lang="da-DK" dirty="0" smtClean="0"/>
              <a:t> system. </a:t>
            </a:r>
            <a:endParaRPr lang="da-DK" dirty="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10</a:t>
            </a:fld>
            <a:endParaRPr lang="da-DK" noProof="0"/>
          </a:p>
        </p:txBody>
      </p:sp>
      <p:sp>
        <p:nvSpPr>
          <p:cNvPr id="7" name="Tekstboks 6"/>
          <p:cNvSpPr txBox="1"/>
          <p:nvPr/>
        </p:nvSpPr>
        <p:spPr>
          <a:xfrm>
            <a:off x="1475656" y="5313982"/>
            <a:ext cx="5976664" cy="646331"/>
          </a:xfrm>
          <a:prstGeom prst="rect">
            <a:avLst/>
          </a:prstGeom>
          <a:noFill/>
        </p:spPr>
        <p:txBody>
          <a:bodyPr wrap="square" rtlCol="0">
            <a:spAutoFit/>
          </a:bodyPr>
          <a:lstStyle/>
          <a:p>
            <a:r>
              <a:rPr lang="da-DK" b="1" dirty="0" smtClean="0"/>
              <a:t>Bearbejdes ikke yderligere i udbudsmaterialet fordi:</a:t>
            </a:r>
          </a:p>
          <a:p>
            <a:r>
              <a:rPr lang="da-DK" dirty="0" smtClean="0"/>
              <a:t>Flotte bemærkning vi er glade for. </a:t>
            </a:r>
            <a:endParaRPr lang="da-DK"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el 31"/>
          <p:cNvSpPr>
            <a:spLocks noGrp="1"/>
          </p:cNvSpPr>
          <p:nvPr>
            <p:ph type="title"/>
          </p:nvPr>
        </p:nvSpPr>
        <p:spPr>
          <a:xfrm>
            <a:off x="452438" y="486276"/>
            <a:ext cx="8229600" cy="1214532"/>
          </a:xfrm>
          <a:solidFill>
            <a:schemeClr val="bg1"/>
          </a:solidFill>
        </p:spPr>
        <p:txBody>
          <a:bodyPr/>
          <a:lstStyle/>
          <a:p>
            <a:pPr lvl="0"/>
            <a:r>
              <a:rPr lang="da-DK" dirty="0" smtClean="0"/>
              <a:t>Kommentarer der kræver yderligere </a:t>
            </a:r>
            <a:r>
              <a:rPr lang="da-DK" dirty="0" err="1" smtClean="0"/>
              <a:t>analyse/scopeafklaring</a:t>
            </a:r>
            <a:r>
              <a:rPr lang="da-DK" dirty="0" smtClean="0"/>
              <a:t>, eksempelvis</a:t>
            </a:r>
          </a:p>
        </p:txBody>
      </p:sp>
      <p:sp>
        <p:nvSpPr>
          <p:cNvPr id="3" name="Pladsholder til indhold 2"/>
          <p:cNvSpPr>
            <a:spLocks noGrp="1"/>
          </p:cNvSpPr>
          <p:nvPr>
            <p:ph idx="1"/>
          </p:nvPr>
        </p:nvSpPr>
        <p:spPr>
          <a:xfrm>
            <a:off x="457200" y="2132856"/>
            <a:ext cx="7859216" cy="3744416"/>
          </a:xfrm>
        </p:spPr>
        <p:txBody>
          <a:bodyPr/>
          <a:lstStyle/>
          <a:p>
            <a:pPr lvl="2"/>
            <a:r>
              <a:rPr lang="da-DK" sz="2400" i="1" dirty="0" smtClean="0">
                <a:solidFill>
                  <a:schemeClr val="accent1">
                    <a:lumMod val="75000"/>
                  </a:schemeClr>
                </a:solidFill>
              </a:rPr>
              <a:t>Ønske om mulighed for automatisk </a:t>
            </a:r>
            <a:r>
              <a:rPr lang="da-DK" sz="2400" i="1" dirty="0" err="1" smtClean="0">
                <a:solidFill>
                  <a:schemeClr val="accent1">
                    <a:lumMod val="75000"/>
                  </a:schemeClr>
                </a:solidFill>
              </a:rPr>
              <a:t>sagsfordeling</a:t>
            </a:r>
            <a:r>
              <a:rPr lang="da-DK" sz="2400" i="1" dirty="0" smtClean="0">
                <a:solidFill>
                  <a:schemeClr val="accent1">
                    <a:lumMod val="75000"/>
                  </a:schemeClr>
                </a:solidFill>
              </a:rPr>
              <a:t>, således at nye sager automatisk  bliver fordelt til den sagsbehandler der har færrest sager på </a:t>
            </a:r>
            <a:r>
              <a:rPr lang="da-DK" sz="2400" i="1" dirty="0" err="1" smtClean="0">
                <a:solidFill>
                  <a:schemeClr val="accent1">
                    <a:lumMod val="75000"/>
                  </a:schemeClr>
                </a:solidFill>
              </a:rPr>
              <a:t>sagsstammen</a:t>
            </a:r>
            <a:r>
              <a:rPr lang="da-DK" sz="2400" i="1" dirty="0" smtClean="0">
                <a:solidFill>
                  <a:schemeClr val="accent1">
                    <a:lumMod val="75000"/>
                  </a:schemeClr>
                </a:solidFill>
              </a:rPr>
              <a:t>.</a:t>
            </a:r>
            <a:br>
              <a:rPr lang="da-DK" sz="2400" i="1" dirty="0" smtClean="0">
                <a:solidFill>
                  <a:schemeClr val="accent1">
                    <a:lumMod val="75000"/>
                  </a:schemeClr>
                </a:solidFill>
              </a:rPr>
            </a:br>
            <a:endParaRPr lang="da-DK" sz="2400" i="1" dirty="0" smtClean="0">
              <a:solidFill>
                <a:schemeClr val="accent1">
                  <a:lumMod val="75000"/>
                </a:schemeClr>
              </a:solidFill>
            </a:endParaRPr>
          </a:p>
          <a:p>
            <a:pPr lvl="2"/>
            <a:r>
              <a:rPr lang="da-DK" sz="2400" i="1" dirty="0" smtClean="0">
                <a:solidFill>
                  <a:schemeClr val="accent1">
                    <a:lumMod val="75000"/>
                  </a:schemeClr>
                </a:solidFill>
              </a:rPr>
              <a:t>Ønske om direkte at modtage oplysninger om husleje, </a:t>
            </a:r>
            <a:r>
              <a:rPr lang="da-DK" sz="2400" i="1" dirty="0" err="1" smtClean="0">
                <a:solidFill>
                  <a:schemeClr val="accent1">
                    <a:lumMod val="75000"/>
                  </a:schemeClr>
                </a:solidFill>
              </a:rPr>
              <a:t>el-</a:t>
            </a:r>
            <a:r>
              <a:rPr lang="da-DK" sz="2400" i="1" dirty="0" smtClean="0">
                <a:solidFill>
                  <a:schemeClr val="accent1">
                    <a:lumMod val="75000"/>
                  </a:schemeClr>
                </a:solidFill>
              </a:rPr>
              <a:t> og varme-regninger mv.</a:t>
            </a:r>
            <a:br>
              <a:rPr lang="da-DK" sz="2400" i="1" dirty="0" smtClean="0">
                <a:solidFill>
                  <a:schemeClr val="accent1">
                    <a:lumMod val="75000"/>
                  </a:schemeClr>
                </a:solidFill>
              </a:rPr>
            </a:br>
            <a:endParaRPr lang="da-DK" sz="2400" i="1" dirty="0" smtClean="0">
              <a:solidFill>
                <a:schemeClr val="accent1">
                  <a:lumMod val="75000"/>
                </a:schemeClr>
              </a:solidFill>
            </a:endParaRPr>
          </a:p>
          <a:p>
            <a:pPr lvl="2"/>
            <a:r>
              <a:rPr lang="da-DK" sz="2400" i="1" dirty="0" smtClean="0">
                <a:solidFill>
                  <a:schemeClr val="accent1">
                    <a:lumMod val="75000"/>
                  </a:schemeClr>
                </a:solidFill>
              </a:rPr>
              <a:t>#128: I dag kommer udbetalingsspecifikationer fra KMD Udbetaling. Skal vi i det nye KY have den samme specifikation?</a:t>
            </a:r>
          </a:p>
          <a:p>
            <a:pPr lvl="2">
              <a:buNone/>
            </a:pPr>
            <a:endParaRPr lang="da-DK" sz="2400" dirty="0" smtClean="0">
              <a:solidFill>
                <a:schemeClr val="accent1">
                  <a:lumMod val="75000"/>
                </a:schemeClr>
              </a:solidFill>
            </a:endParaRPr>
          </a:p>
        </p:txBody>
      </p:sp>
      <p:sp>
        <p:nvSpPr>
          <p:cNvPr id="28" name="Pladsholder til dato 27"/>
          <p:cNvSpPr>
            <a:spLocks noGrp="1"/>
          </p:cNvSpPr>
          <p:nvPr>
            <p:ph type="dt" sz="half" idx="10"/>
          </p:nvPr>
        </p:nvSpPr>
        <p:spPr/>
        <p:txBody>
          <a:bodyPr/>
          <a:lstStyle/>
          <a:p>
            <a:fld id="{B2FA326D-F2DD-4C20-BC73-A77EB90CC5B8}" type="datetime6">
              <a:rPr lang="da-DK" noProof="0" smtClean="0"/>
              <a:pPr/>
              <a:t>28.6.2013</a:t>
            </a:fld>
            <a:endParaRPr lang="da-DK" noProof="0"/>
          </a:p>
        </p:txBody>
      </p:sp>
      <p:sp>
        <p:nvSpPr>
          <p:cNvPr id="30" name="Pladsholder til sidefod 29"/>
          <p:cNvSpPr>
            <a:spLocks noGrp="1"/>
          </p:cNvSpPr>
          <p:nvPr>
            <p:ph type="ftr" sz="quarter" idx="11"/>
          </p:nvPr>
        </p:nvSpPr>
        <p:spPr/>
        <p:txBody>
          <a:bodyPr/>
          <a:lstStyle/>
          <a:p>
            <a:r>
              <a:rPr lang="da-DK" dirty="0" smtClean="0"/>
              <a:t>KY opsamling på Kommunal høring</a:t>
            </a:r>
          </a:p>
          <a:p>
            <a:endParaRPr lang="da-DK" noProof="0" dirty="0"/>
          </a:p>
        </p:txBody>
      </p:sp>
      <p:sp>
        <p:nvSpPr>
          <p:cNvPr id="29" name="Pladsholder til diasnummer 28"/>
          <p:cNvSpPr>
            <a:spLocks noGrp="1"/>
          </p:cNvSpPr>
          <p:nvPr>
            <p:ph type="sldNum" sz="quarter" idx="12"/>
          </p:nvPr>
        </p:nvSpPr>
        <p:spPr/>
        <p:txBody>
          <a:bodyPr/>
          <a:lstStyle/>
          <a:p>
            <a:fld id="{E51DFFA5-2275-4D40-8C57-30E4DF90161C}" type="slidenum">
              <a:rPr lang="da-DK" noProof="0" smtClean="0"/>
              <a:pPr/>
              <a:t>11</a:t>
            </a:fld>
            <a:endParaRPr lang="da-DK" noProof="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0"/>
            <a:r>
              <a:rPr lang="da-DK" dirty="0" smtClean="0"/>
              <a:t>Kommentarer der ikke bearbejdes yderligere</a:t>
            </a:r>
            <a:br>
              <a:rPr lang="da-DK" dirty="0" smtClean="0"/>
            </a:br>
            <a:endParaRPr lang="da-DK" dirty="0"/>
          </a:p>
        </p:txBody>
      </p:sp>
      <p:sp>
        <p:nvSpPr>
          <p:cNvPr id="3" name="Pladsholder til indhold 2"/>
          <p:cNvSpPr>
            <a:spLocks noGrp="1"/>
          </p:cNvSpPr>
          <p:nvPr>
            <p:ph idx="1"/>
          </p:nvPr>
        </p:nvSpPr>
        <p:spPr>
          <a:xfrm>
            <a:off x="1547664" y="1916832"/>
            <a:ext cx="5688632" cy="3384376"/>
          </a:xfrm>
        </p:spPr>
        <p:txBody>
          <a:bodyPr/>
          <a:lstStyle/>
          <a:p>
            <a:pPr lvl="2"/>
            <a:r>
              <a:rPr lang="da-DK" sz="2400" i="1" dirty="0" smtClean="0">
                <a:solidFill>
                  <a:schemeClr val="accent1">
                    <a:lumMod val="75000"/>
                  </a:schemeClr>
                </a:solidFill>
              </a:rPr>
              <a:t>Krav#61Sørger KY for automatisk fremsendelse af brev når afgørelse er truffet?  Kan brevet udskrives lokalt?</a:t>
            </a:r>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12</a:t>
            </a:fld>
            <a:endParaRPr lang="da-DK" noProof="0"/>
          </a:p>
        </p:txBody>
      </p:sp>
      <p:sp>
        <p:nvSpPr>
          <p:cNvPr id="7" name="Tekstboks 6"/>
          <p:cNvSpPr txBox="1"/>
          <p:nvPr/>
        </p:nvSpPr>
        <p:spPr>
          <a:xfrm>
            <a:off x="1475656" y="4725144"/>
            <a:ext cx="5976664" cy="1200329"/>
          </a:xfrm>
          <a:prstGeom prst="rect">
            <a:avLst/>
          </a:prstGeom>
          <a:noFill/>
        </p:spPr>
        <p:txBody>
          <a:bodyPr wrap="square" rtlCol="0">
            <a:spAutoFit/>
          </a:bodyPr>
          <a:lstStyle/>
          <a:p>
            <a:r>
              <a:rPr lang="da-DK" b="1" dirty="0" smtClean="0"/>
              <a:t>Bearbejdes ikke yderligere i udbudsmaterialet fordi:</a:t>
            </a:r>
          </a:p>
          <a:p>
            <a:r>
              <a:rPr lang="da-DK" dirty="0" smtClean="0"/>
              <a:t>Ja, til begge spørgsmål. Andet sted i udbudsmaterialet har vi beskrevet hvordan man få sendt et brev og at der kan udskrives lokalt.</a:t>
            </a:r>
            <a:endParaRPr lang="da-DK"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0"/>
            <a:r>
              <a:rPr lang="da-DK" dirty="0" smtClean="0"/>
              <a:t>Kommentarer vi indarbejder i materialet</a:t>
            </a:r>
            <a:br>
              <a:rPr lang="da-DK" dirty="0" smtClean="0"/>
            </a:br>
            <a:endParaRPr lang="da-DK" dirty="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13</a:t>
            </a:fld>
            <a:endParaRPr lang="da-DK" noProof="0"/>
          </a:p>
        </p:txBody>
      </p:sp>
      <p:sp>
        <p:nvSpPr>
          <p:cNvPr id="7" name="Rektangel 6"/>
          <p:cNvSpPr/>
          <p:nvPr/>
        </p:nvSpPr>
        <p:spPr>
          <a:xfrm>
            <a:off x="827584" y="2132856"/>
            <a:ext cx="6012160" cy="2529923"/>
          </a:xfrm>
          <a:prstGeom prst="rect">
            <a:avLst/>
          </a:prstGeom>
        </p:spPr>
        <p:txBody>
          <a:bodyPr wrap="square">
            <a:spAutoFit/>
          </a:bodyPr>
          <a:lstStyle/>
          <a:p>
            <a:pPr lvl="2">
              <a:lnSpc>
                <a:spcPct val="110000"/>
              </a:lnSpc>
              <a:buFont typeface="Arial" pitchFamily="34" charset="0"/>
              <a:buChar char="•"/>
            </a:pPr>
            <a:r>
              <a:rPr lang="da-DK" sz="2400" i="1" dirty="0" smtClean="0">
                <a:solidFill>
                  <a:schemeClr val="accent1">
                    <a:lumMod val="75000"/>
                  </a:schemeClr>
                </a:solidFill>
              </a:rPr>
              <a:t> Krav 122: </a:t>
            </a:r>
            <a:r>
              <a:rPr lang="da-DK" sz="2400" i="1" dirty="0" err="1" smtClean="0">
                <a:solidFill>
                  <a:schemeClr val="accent1">
                    <a:lumMod val="75000"/>
                  </a:schemeClr>
                </a:solidFill>
              </a:rPr>
              <a:t>cpr.nr</a:t>
            </a:r>
            <a:r>
              <a:rPr lang="da-DK" sz="2400" i="1" dirty="0" smtClean="0">
                <a:solidFill>
                  <a:schemeClr val="accent1">
                    <a:lumMod val="75000"/>
                  </a:schemeClr>
                </a:solidFill>
              </a:rPr>
              <a:t>. skal automatisk fremgå i brevet.</a:t>
            </a:r>
            <a:br>
              <a:rPr lang="da-DK" sz="2400" i="1" dirty="0" smtClean="0">
                <a:solidFill>
                  <a:schemeClr val="accent1">
                    <a:lumMod val="75000"/>
                  </a:schemeClr>
                </a:solidFill>
              </a:rPr>
            </a:br>
            <a:endParaRPr lang="da-DK" sz="2400" i="1" dirty="0" smtClean="0">
              <a:solidFill>
                <a:schemeClr val="accent1">
                  <a:lumMod val="75000"/>
                </a:schemeClr>
              </a:solidFill>
            </a:endParaRPr>
          </a:p>
          <a:p>
            <a:pPr lvl="2">
              <a:lnSpc>
                <a:spcPct val="110000"/>
              </a:lnSpc>
              <a:buFont typeface="Arial" pitchFamily="34" charset="0"/>
              <a:buChar char="•"/>
            </a:pPr>
            <a:r>
              <a:rPr lang="da-DK" sz="2400" i="1" dirty="0" smtClean="0">
                <a:solidFill>
                  <a:schemeClr val="accent1">
                    <a:lumMod val="75000"/>
                  </a:schemeClr>
                </a:solidFill>
              </a:rPr>
              <a:t> Der er behov for bedre snitflader til håndtering af forskudsvist udlagt børnebidrag end der er i dag.</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el 31"/>
          <p:cNvSpPr>
            <a:spLocks noGrp="1"/>
          </p:cNvSpPr>
          <p:nvPr>
            <p:ph type="title"/>
          </p:nvPr>
        </p:nvSpPr>
        <p:spPr/>
        <p:txBody>
          <a:bodyPr/>
          <a:lstStyle/>
          <a:p>
            <a:r>
              <a:rPr lang="da-DK" dirty="0" smtClean="0"/>
              <a:t>Kapitel 6</a:t>
            </a:r>
            <a:endParaRPr lang="da-DK" dirty="0"/>
          </a:p>
        </p:txBody>
      </p:sp>
      <p:sp>
        <p:nvSpPr>
          <p:cNvPr id="28" name="Pladsholder til dato 27"/>
          <p:cNvSpPr>
            <a:spLocks noGrp="1"/>
          </p:cNvSpPr>
          <p:nvPr>
            <p:ph type="dt" sz="half" idx="10"/>
          </p:nvPr>
        </p:nvSpPr>
        <p:spPr/>
        <p:txBody>
          <a:bodyPr/>
          <a:lstStyle/>
          <a:p>
            <a:fld id="{B2FA326D-F2DD-4C20-BC73-A77EB90CC5B8}" type="datetime6">
              <a:rPr lang="da-DK" noProof="0" smtClean="0"/>
              <a:pPr/>
              <a:t>28.6.2013</a:t>
            </a:fld>
            <a:endParaRPr lang="da-DK" noProof="0"/>
          </a:p>
        </p:txBody>
      </p:sp>
      <p:sp>
        <p:nvSpPr>
          <p:cNvPr id="30" name="Pladsholder til sidefod 29"/>
          <p:cNvSpPr>
            <a:spLocks noGrp="1"/>
          </p:cNvSpPr>
          <p:nvPr>
            <p:ph type="ftr" sz="quarter" idx="11"/>
          </p:nvPr>
        </p:nvSpPr>
        <p:spPr/>
        <p:txBody>
          <a:bodyPr/>
          <a:lstStyle/>
          <a:p>
            <a:r>
              <a:rPr lang="da-DK" dirty="0" smtClean="0"/>
              <a:t>KY opsamling på Kommunal høring</a:t>
            </a:r>
          </a:p>
          <a:p>
            <a:endParaRPr lang="da-DK" noProof="0" dirty="0"/>
          </a:p>
        </p:txBody>
      </p:sp>
      <p:sp>
        <p:nvSpPr>
          <p:cNvPr id="29" name="Pladsholder til diasnummer 28"/>
          <p:cNvSpPr>
            <a:spLocks noGrp="1"/>
          </p:cNvSpPr>
          <p:nvPr>
            <p:ph type="sldNum" sz="quarter" idx="12"/>
          </p:nvPr>
        </p:nvSpPr>
        <p:spPr/>
        <p:txBody>
          <a:bodyPr/>
          <a:lstStyle/>
          <a:p>
            <a:fld id="{E51DFFA5-2275-4D40-8C57-30E4DF90161C}" type="slidenum">
              <a:rPr lang="da-DK" noProof="0" smtClean="0"/>
              <a:pPr/>
              <a:t>14</a:t>
            </a:fld>
            <a:endParaRPr lang="da-DK" noProof="0"/>
          </a:p>
        </p:txBody>
      </p:sp>
      <p:sp>
        <p:nvSpPr>
          <p:cNvPr id="8" name="Pladsholder til indhold 2"/>
          <p:cNvSpPr>
            <a:spLocks noGrp="1"/>
          </p:cNvSpPr>
          <p:nvPr>
            <p:ph idx="1"/>
          </p:nvPr>
        </p:nvSpPr>
        <p:spPr>
          <a:xfrm>
            <a:off x="457200" y="1518693"/>
            <a:ext cx="8229600" cy="4430587"/>
          </a:xfrm>
        </p:spPr>
        <p:txBody>
          <a:bodyPr/>
          <a:lstStyle/>
          <a:p>
            <a:pPr lvl="0"/>
            <a:r>
              <a:rPr lang="da-DK" dirty="0" smtClean="0">
                <a:solidFill>
                  <a:schemeClr val="tx1"/>
                </a:solidFill>
              </a:rPr>
              <a:t>Kommentarer der kræver yderligere </a:t>
            </a:r>
            <a:r>
              <a:rPr lang="da-DK" dirty="0" err="1" smtClean="0">
                <a:solidFill>
                  <a:schemeClr val="tx1"/>
                </a:solidFill>
              </a:rPr>
              <a:t>analyse/scopeafklaring</a:t>
            </a:r>
            <a:endParaRPr lang="da-DK" dirty="0" smtClean="0">
              <a:solidFill>
                <a:schemeClr val="tx1"/>
              </a:solidFill>
            </a:endParaRPr>
          </a:p>
          <a:p>
            <a:pPr lvl="2"/>
            <a:r>
              <a:rPr lang="da-DK" dirty="0" smtClean="0">
                <a:solidFill>
                  <a:schemeClr val="tx1"/>
                </a:solidFill>
              </a:rPr>
              <a:t>Antal: 11</a:t>
            </a:r>
            <a:endParaRPr lang="da-DK" sz="1000" i="1" dirty="0" smtClean="0"/>
          </a:p>
          <a:p>
            <a:pPr lvl="1"/>
            <a:endParaRPr lang="da-DK" sz="1000" i="1" dirty="0" smtClean="0"/>
          </a:p>
          <a:p>
            <a:pPr lvl="1"/>
            <a:r>
              <a:rPr lang="da-DK" sz="1000" i="1" dirty="0" smtClean="0"/>
              <a:t>.</a:t>
            </a:r>
          </a:p>
          <a:p>
            <a:pPr lvl="0"/>
            <a:r>
              <a:rPr lang="da-DK" dirty="0" smtClean="0">
                <a:solidFill>
                  <a:schemeClr val="tx1"/>
                </a:solidFill>
              </a:rPr>
              <a:t>Kommentarer der ikke bearbejdes yderligere</a:t>
            </a:r>
          </a:p>
          <a:p>
            <a:pPr lvl="2"/>
            <a:r>
              <a:rPr lang="da-DK" sz="2000" dirty="0" smtClean="0">
                <a:solidFill>
                  <a:schemeClr val="tx1"/>
                </a:solidFill>
              </a:rPr>
              <a:t>Antal: </a:t>
            </a:r>
            <a:r>
              <a:rPr lang="da-DK" dirty="0" smtClean="0"/>
              <a:t>22</a:t>
            </a:r>
            <a:endParaRPr lang="da-DK" sz="1000" b="0" i="1" dirty="0" smtClean="0">
              <a:solidFill>
                <a:schemeClr val="tx1"/>
              </a:solidFill>
            </a:endParaRPr>
          </a:p>
          <a:p>
            <a:pPr lvl="0"/>
            <a:r>
              <a:rPr lang="da-DK" sz="1000" b="0" i="1" dirty="0" smtClean="0">
                <a:solidFill>
                  <a:schemeClr val="tx1"/>
                </a:solidFill>
              </a:rPr>
              <a:t/>
            </a:r>
            <a:br>
              <a:rPr lang="da-DK" sz="1000" b="0" i="1" dirty="0" smtClean="0">
                <a:solidFill>
                  <a:schemeClr val="tx1"/>
                </a:solidFill>
              </a:rPr>
            </a:br>
            <a:endParaRPr lang="da-DK" sz="1000" b="0" i="1" dirty="0" smtClean="0">
              <a:solidFill>
                <a:schemeClr val="tx1"/>
              </a:solidFill>
            </a:endParaRPr>
          </a:p>
          <a:p>
            <a:pPr lvl="0"/>
            <a:r>
              <a:rPr lang="da-DK" dirty="0" smtClean="0">
                <a:solidFill>
                  <a:schemeClr val="tx1"/>
                </a:solidFill>
              </a:rPr>
              <a:t>Kommentarer vi indarbejder i materialet</a:t>
            </a:r>
          </a:p>
          <a:p>
            <a:pPr lvl="2"/>
            <a:r>
              <a:rPr lang="da-DK" dirty="0" smtClean="0">
                <a:solidFill>
                  <a:schemeClr val="tx1"/>
                </a:solidFill>
              </a:rPr>
              <a:t>Antal: </a:t>
            </a:r>
            <a:r>
              <a:rPr lang="da-DK" dirty="0" smtClean="0"/>
              <a:t>32</a:t>
            </a:r>
            <a:r>
              <a:rPr lang="da-DK" sz="2400" dirty="0" smtClean="0"/>
              <a:t/>
            </a:r>
            <a:br>
              <a:rPr lang="da-DK" sz="2400" dirty="0" smtClean="0"/>
            </a:br>
            <a:endParaRPr lang="da-DK" dirty="0" smtClean="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0"/>
            <a:r>
              <a:rPr lang="da-DK" dirty="0"/>
              <a:t>Kommentarer der kræver yderligere analyse/</a:t>
            </a:r>
            <a:r>
              <a:rPr lang="da-DK" dirty="0" err="1"/>
              <a:t>scopeafklaring</a:t>
            </a:r>
            <a:r>
              <a:rPr lang="da-DK" dirty="0"/>
              <a:t/>
            </a:r>
            <a:br>
              <a:rPr lang="da-DK" dirty="0"/>
            </a:br>
            <a:endParaRPr lang="da-DK" dirty="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15</a:t>
            </a:fld>
            <a:endParaRPr lang="da-DK" noProof="0"/>
          </a:p>
        </p:txBody>
      </p:sp>
      <p:sp>
        <p:nvSpPr>
          <p:cNvPr id="8" name="Rektangel 7"/>
          <p:cNvSpPr/>
          <p:nvPr/>
        </p:nvSpPr>
        <p:spPr>
          <a:xfrm>
            <a:off x="2267744" y="1916832"/>
            <a:ext cx="4572000" cy="3046988"/>
          </a:xfrm>
          <a:prstGeom prst="rect">
            <a:avLst/>
          </a:prstGeom>
        </p:spPr>
        <p:txBody>
          <a:bodyPr>
            <a:spAutoFit/>
          </a:bodyPr>
          <a:lstStyle/>
          <a:p>
            <a:r>
              <a:rPr lang="da-DK" sz="2400" dirty="0" smtClean="0">
                <a:solidFill>
                  <a:schemeClr val="accent1">
                    <a:lumMod val="75000"/>
                  </a:schemeClr>
                </a:solidFill>
              </a:rPr>
              <a:t>’Det </a:t>
            </a:r>
            <a:r>
              <a:rPr lang="da-DK" sz="2400" dirty="0">
                <a:solidFill>
                  <a:schemeClr val="accent1">
                    <a:lumMod val="75000"/>
                  </a:schemeClr>
                </a:solidFill>
              </a:rPr>
              <a:t>ville være praktisk, hvis der er mulighed for at 'springe' direkte fra KY til kommunernes øvrige systemer - fx </a:t>
            </a:r>
            <a:r>
              <a:rPr lang="da-DK" sz="2400" dirty="0" err="1">
                <a:solidFill>
                  <a:schemeClr val="accent1">
                    <a:lumMod val="75000"/>
                  </a:schemeClr>
                </a:solidFill>
              </a:rPr>
              <a:t>SbSys</a:t>
            </a:r>
            <a:r>
              <a:rPr lang="da-DK" sz="2400" dirty="0">
                <a:solidFill>
                  <a:schemeClr val="accent1">
                    <a:lumMod val="75000"/>
                  </a:schemeClr>
                </a:solidFill>
              </a:rPr>
              <a:t>, NIS m.fl. Det ønskes, at der laves nogle aftaler med KMD sag, vedr. 'ekstra ydelse'-faneblad på '</a:t>
            </a:r>
            <a:r>
              <a:rPr lang="da-DK" sz="2400" dirty="0" smtClean="0">
                <a:solidFill>
                  <a:schemeClr val="accent1">
                    <a:lumMod val="75000"/>
                  </a:schemeClr>
                </a:solidFill>
              </a:rPr>
              <a:t>personoverblik’.’</a:t>
            </a:r>
            <a:endParaRPr lang="da-DK" sz="2400" dirty="0">
              <a:solidFill>
                <a:schemeClr val="accent1">
                  <a:lumMod val="75000"/>
                </a:schemeClr>
              </a:solidFill>
            </a:endParaRPr>
          </a:p>
        </p:txBody>
      </p:sp>
    </p:spTree>
    <p:extLst>
      <p:ext uri="{BB962C8B-B14F-4D97-AF65-F5344CB8AC3E}">
        <p14:creationId xmlns="" xmlns:p14="http://schemas.microsoft.com/office/powerpoint/2010/main" val="32248946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Kommentarer der ikke bearbejdes yderligere</a:t>
            </a:r>
            <a:br>
              <a:rPr lang="da-DK" dirty="0" smtClean="0"/>
            </a:br>
            <a:r>
              <a:rPr lang="da-DK" dirty="0"/>
              <a:t/>
            </a:r>
            <a:br>
              <a:rPr lang="da-DK" dirty="0"/>
            </a:br>
            <a:endParaRPr lang="da-DK" dirty="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16</a:t>
            </a:fld>
            <a:endParaRPr lang="da-DK" noProof="0"/>
          </a:p>
        </p:txBody>
      </p:sp>
      <p:sp>
        <p:nvSpPr>
          <p:cNvPr id="7" name="Rektangel 6"/>
          <p:cNvSpPr/>
          <p:nvPr/>
        </p:nvSpPr>
        <p:spPr>
          <a:xfrm>
            <a:off x="2286000" y="2967335"/>
            <a:ext cx="4572000" cy="1200328"/>
          </a:xfrm>
          <a:prstGeom prst="rect">
            <a:avLst/>
          </a:prstGeom>
        </p:spPr>
        <p:txBody>
          <a:bodyPr>
            <a:spAutoFit/>
          </a:bodyPr>
          <a:lstStyle/>
          <a:p>
            <a:r>
              <a:rPr lang="da-DK" sz="2400" dirty="0" smtClean="0">
                <a:solidFill>
                  <a:schemeClr val="accent1">
                    <a:lumMod val="75000"/>
                  </a:schemeClr>
                </a:solidFill>
              </a:rPr>
              <a:t>’Krav#377. Der </a:t>
            </a:r>
            <a:r>
              <a:rPr lang="da-DK" sz="2400" dirty="0">
                <a:solidFill>
                  <a:schemeClr val="accent1">
                    <a:lumMod val="75000"/>
                  </a:schemeClr>
                </a:solidFill>
              </a:rPr>
              <a:t>mangler krav om leverandørens beskrivelse af koncept for </a:t>
            </a:r>
            <a:r>
              <a:rPr lang="da-DK" sz="2400" dirty="0" err="1">
                <a:solidFill>
                  <a:schemeClr val="accent1">
                    <a:lumMod val="75000"/>
                  </a:schemeClr>
                </a:solidFill>
              </a:rPr>
              <a:t>Restore</a:t>
            </a:r>
            <a:r>
              <a:rPr lang="da-DK" sz="2400" dirty="0" smtClean="0">
                <a:solidFill>
                  <a:schemeClr val="accent1">
                    <a:lumMod val="75000"/>
                  </a:schemeClr>
                </a:solidFill>
              </a:rPr>
              <a:t>.’</a:t>
            </a:r>
            <a:endParaRPr lang="da-DK" sz="2400" dirty="0">
              <a:solidFill>
                <a:schemeClr val="accent1">
                  <a:lumMod val="75000"/>
                </a:schemeClr>
              </a:solidFill>
            </a:endParaRPr>
          </a:p>
        </p:txBody>
      </p:sp>
      <p:sp>
        <p:nvSpPr>
          <p:cNvPr id="8" name="Tekstboks 7"/>
          <p:cNvSpPr txBox="1"/>
          <p:nvPr/>
        </p:nvSpPr>
        <p:spPr>
          <a:xfrm>
            <a:off x="1475656" y="4725144"/>
            <a:ext cx="6552728" cy="923330"/>
          </a:xfrm>
          <a:prstGeom prst="rect">
            <a:avLst/>
          </a:prstGeom>
          <a:noFill/>
        </p:spPr>
        <p:txBody>
          <a:bodyPr wrap="square" rtlCol="0">
            <a:spAutoFit/>
          </a:bodyPr>
          <a:lstStyle/>
          <a:p>
            <a:r>
              <a:rPr lang="da-DK" b="1" dirty="0" smtClean="0"/>
              <a:t>Bearbejdes ikke yderligere i udbudsmaterialet fordi:</a:t>
            </a:r>
          </a:p>
          <a:p>
            <a:r>
              <a:rPr lang="da-DK" dirty="0" smtClean="0"/>
              <a:t>Krav til </a:t>
            </a:r>
            <a:r>
              <a:rPr lang="da-DK" dirty="0" err="1" smtClean="0"/>
              <a:t>Restore</a:t>
            </a:r>
            <a:r>
              <a:rPr lang="da-DK" dirty="0" smtClean="0"/>
              <a:t> mv. er beskrevet i </a:t>
            </a:r>
            <a:r>
              <a:rPr lang="da-DK" dirty="0" err="1" smtClean="0"/>
              <a:t>Drift-bilaget</a:t>
            </a:r>
            <a:r>
              <a:rPr lang="da-DK" dirty="0" smtClean="0"/>
              <a:t>, og indgår derfor ikke i kravspecifikationen.</a:t>
            </a:r>
            <a:endParaRPr lang="da-DK" dirty="0"/>
          </a:p>
        </p:txBody>
      </p:sp>
    </p:spTree>
    <p:extLst>
      <p:ext uri="{BB962C8B-B14F-4D97-AF65-F5344CB8AC3E}">
        <p14:creationId xmlns="" xmlns:p14="http://schemas.microsoft.com/office/powerpoint/2010/main" val="3485039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0"/>
            <a:r>
              <a:rPr lang="da-DK" dirty="0"/>
              <a:t>Kommentarer vi </a:t>
            </a:r>
            <a:r>
              <a:rPr lang="da-DK" dirty="0" smtClean="0"/>
              <a:t>indarbejder</a:t>
            </a:r>
            <a:r>
              <a:rPr lang="da-DK" dirty="0"/>
              <a:t/>
            </a:r>
            <a:br>
              <a:rPr lang="da-DK" dirty="0"/>
            </a:br>
            <a:endParaRPr lang="da-DK" dirty="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17</a:t>
            </a:fld>
            <a:endParaRPr lang="da-DK" noProof="0"/>
          </a:p>
        </p:txBody>
      </p:sp>
      <p:sp>
        <p:nvSpPr>
          <p:cNvPr id="7" name="Rektangel 6"/>
          <p:cNvSpPr/>
          <p:nvPr/>
        </p:nvSpPr>
        <p:spPr>
          <a:xfrm>
            <a:off x="2286000" y="2828836"/>
            <a:ext cx="4572000" cy="2308324"/>
          </a:xfrm>
          <a:prstGeom prst="rect">
            <a:avLst/>
          </a:prstGeom>
        </p:spPr>
        <p:txBody>
          <a:bodyPr>
            <a:spAutoFit/>
          </a:bodyPr>
          <a:lstStyle/>
          <a:p>
            <a:r>
              <a:rPr lang="da-DK" sz="2400" dirty="0" smtClean="0">
                <a:solidFill>
                  <a:schemeClr val="accent1">
                    <a:lumMod val="75000"/>
                  </a:schemeClr>
                </a:solidFill>
              </a:rPr>
              <a:t>’Af </a:t>
            </a:r>
            <a:r>
              <a:rPr lang="da-DK" sz="2400" dirty="0">
                <a:solidFill>
                  <a:schemeClr val="accent1">
                    <a:lumMod val="75000"/>
                  </a:schemeClr>
                </a:solidFill>
              </a:rPr>
              <a:t>forståelsesmæssige grunde opfordrer vi til at kalde det Digital Post i stedet for Dokumentboks. </a:t>
            </a:r>
            <a:r>
              <a:rPr lang="da-DK" sz="2400" dirty="0" err="1">
                <a:solidFill>
                  <a:schemeClr val="accent1">
                    <a:lumMod val="75000"/>
                  </a:schemeClr>
                </a:solidFill>
              </a:rPr>
              <a:t>DokumentBoks</a:t>
            </a:r>
            <a:r>
              <a:rPr lang="da-DK" sz="2400" dirty="0">
                <a:solidFill>
                  <a:schemeClr val="accent1">
                    <a:lumMod val="75000"/>
                  </a:schemeClr>
                </a:solidFill>
              </a:rPr>
              <a:t> blev omdøbt til Digital Post i 2010</a:t>
            </a:r>
            <a:r>
              <a:rPr lang="da-DK" sz="2400" dirty="0" smtClean="0">
                <a:solidFill>
                  <a:schemeClr val="accent1">
                    <a:lumMod val="75000"/>
                  </a:schemeClr>
                </a:solidFill>
              </a:rPr>
              <a:t>.’</a:t>
            </a:r>
            <a:endParaRPr lang="da-DK" sz="2400" dirty="0">
              <a:solidFill>
                <a:schemeClr val="accent1">
                  <a:lumMod val="75000"/>
                </a:schemeClr>
              </a:solidFill>
            </a:endParaRPr>
          </a:p>
        </p:txBody>
      </p:sp>
    </p:spTree>
    <p:extLst>
      <p:ext uri="{BB962C8B-B14F-4D97-AF65-F5344CB8AC3E}">
        <p14:creationId xmlns="" xmlns:p14="http://schemas.microsoft.com/office/powerpoint/2010/main" val="11596993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518693"/>
            <a:ext cx="8229600" cy="4430587"/>
          </a:xfrm>
        </p:spPr>
        <p:txBody>
          <a:bodyPr/>
          <a:lstStyle/>
          <a:p>
            <a:pPr marL="342900" lvl="0" indent="-342900">
              <a:buFont typeface="Arial" pitchFamily="34" charset="0"/>
              <a:buChar char="•"/>
            </a:pPr>
            <a:r>
              <a:rPr lang="da-DK" dirty="0" smtClean="0">
                <a:solidFill>
                  <a:schemeClr val="tx1"/>
                </a:solidFill>
              </a:rPr>
              <a:t>Opgavelisten</a:t>
            </a:r>
          </a:p>
          <a:p>
            <a:pPr marL="342900" lvl="0" indent="-342900">
              <a:buFont typeface="Arial" pitchFamily="34" charset="0"/>
              <a:buChar char="•"/>
            </a:pPr>
            <a:r>
              <a:rPr lang="da-DK" dirty="0" smtClean="0">
                <a:solidFill>
                  <a:schemeClr val="tx1"/>
                </a:solidFill>
              </a:rPr>
              <a:t>Dokumenter og journalnotater</a:t>
            </a:r>
          </a:p>
          <a:p>
            <a:pPr marL="342900" lvl="0" indent="-342900">
              <a:buFont typeface="Arial" pitchFamily="34" charset="0"/>
              <a:buChar char="•"/>
            </a:pPr>
            <a:r>
              <a:rPr lang="da-DK" dirty="0" smtClean="0">
                <a:solidFill>
                  <a:schemeClr val="tx1"/>
                </a:solidFill>
              </a:rPr>
              <a:t>Økonomi, udbetaling og debitor</a:t>
            </a:r>
          </a:p>
          <a:p>
            <a:pPr marL="342900" lvl="0" indent="-342900">
              <a:buFont typeface="Arial" pitchFamily="34" charset="0"/>
              <a:buChar char="•"/>
            </a:pPr>
            <a:r>
              <a:rPr lang="da-DK" dirty="0" smtClean="0">
                <a:solidFill>
                  <a:schemeClr val="tx1"/>
                </a:solidFill>
              </a:rPr>
              <a:t>Serviceplatformen – anvendelse</a:t>
            </a:r>
          </a:p>
          <a:p>
            <a:pPr marL="342900" indent="-342900">
              <a:buFont typeface="Arial" pitchFamily="34" charset="0"/>
              <a:buChar char="•"/>
            </a:pPr>
            <a:r>
              <a:rPr lang="da-DK" dirty="0" smtClean="0">
                <a:solidFill>
                  <a:schemeClr val="tx1"/>
                </a:solidFill>
              </a:rPr>
              <a:t>Print</a:t>
            </a:r>
          </a:p>
          <a:p>
            <a:pPr marL="342900" lvl="0" indent="-342900">
              <a:buFont typeface="Arial" pitchFamily="34" charset="0"/>
              <a:buChar char="•"/>
            </a:pPr>
            <a:endParaRPr lang="da-DK" dirty="0" smtClean="0">
              <a:solidFill>
                <a:schemeClr val="tx1"/>
              </a:solidFill>
            </a:endParaRPr>
          </a:p>
          <a:p>
            <a:pPr marL="342900" lvl="0" indent="-342900">
              <a:buFont typeface="Arial" pitchFamily="34" charset="0"/>
              <a:buChar char="•"/>
            </a:pPr>
            <a:endParaRPr lang="da-DK" dirty="0" smtClean="0">
              <a:solidFill>
                <a:schemeClr val="tx1"/>
              </a:solidFill>
            </a:endParaRPr>
          </a:p>
          <a:p>
            <a:pPr marL="342900" lvl="0" indent="-342900">
              <a:buFont typeface="Arial" pitchFamily="34" charset="0"/>
              <a:buChar char="•"/>
            </a:pPr>
            <a:endParaRPr lang="da-DK" dirty="0" smtClean="0">
              <a:solidFill>
                <a:schemeClr val="tx1"/>
              </a:solidFill>
            </a:endParaRPr>
          </a:p>
          <a:p>
            <a:pPr marL="342900" lvl="0" indent="-342900">
              <a:buFont typeface="Arial" pitchFamily="34" charset="0"/>
              <a:buChar char="•"/>
            </a:pPr>
            <a:endParaRPr lang="da-DK" dirty="0" smtClean="0">
              <a:solidFill>
                <a:schemeClr val="tx1"/>
              </a:solidFill>
            </a:endParaRPr>
          </a:p>
          <a:p>
            <a:pPr lvl="1"/>
            <a:endParaRPr lang="da-DK" dirty="0" smtClean="0"/>
          </a:p>
        </p:txBody>
      </p:sp>
      <p:sp>
        <p:nvSpPr>
          <p:cNvPr id="28" name="Pladsholder til dato 27"/>
          <p:cNvSpPr>
            <a:spLocks noGrp="1"/>
          </p:cNvSpPr>
          <p:nvPr>
            <p:ph type="dt" sz="half" idx="10"/>
          </p:nvPr>
        </p:nvSpPr>
        <p:spPr/>
        <p:txBody>
          <a:bodyPr/>
          <a:lstStyle/>
          <a:p>
            <a:fld id="{B2FA326D-F2DD-4C20-BC73-A77EB90CC5B8}" type="datetime6">
              <a:rPr lang="da-DK" noProof="0" smtClean="0"/>
              <a:pPr/>
              <a:t>28.6.2013</a:t>
            </a:fld>
            <a:endParaRPr lang="da-DK" noProof="0"/>
          </a:p>
        </p:txBody>
      </p:sp>
      <p:sp>
        <p:nvSpPr>
          <p:cNvPr id="30" name="Pladsholder til sidefod 29"/>
          <p:cNvSpPr>
            <a:spLocks noGrp="1"/>
          </p:cNvSpPr>
          <p:nvPr>
            <p:ph type="ftr" sz="quarter" idx="11"/>
          </p:nvPr>
        </p:nvSpPr>
        <p:spPr/>
        <p:txBody>
          <a:bodyPr/>
          <a:lstStyle/>
          <a:p>
            <a:r>
              <a:rPr lang="da-DK" dirty="0" smtClean="0"/>
              <a:t>KY opsamling på Kommunal høring</a:t>
            </a:r>
          </a:p>
          <a:p>
            <a:endParaRPr lang="da-DK" noProof="0" dirty="0"/>
          </a:p>
        </p:txBody>
      </p:sp>
      <p:sp>
        <p:nvSpPr>
          <p:cNvPr id="29" name="Pladsholder til diasnummer 28"/>
          <p:cNvSpPr>
            <a:spLocks noGrp="1"/>
          </p:cNvSpPr>
          <p:nvPr>
            <p:ph type="sldNum" sz="quarter" idx="12"/>
          </p:nvPr>
        </p:nvSpPr>
        <p:spPr/>
        <p:txBody>
          <a:bodyPr/>
          <a:lstStyle/>
          <a:p>
            <a:fld id="{E51DFFA5-2275-4D40-8C57-30E4DF90161C}" type="slidenum">
              <a:rPr lang="da-DK" noProof="0" smtClean="0"/>
              <a:pPr/>
              <a:t>18</a:t>
            </a:fld>
            <a:endParaRPr lang="da-DK" noProof="0"/>
          </a:p>
        </p:txBody>
      </p:sp>
      <p:sp>
        <p:nvSpPr>
          <p:cNvPr id="2" name="Titel 1"/>
          <p:cNvSpPr>
            <a:spLocks noGrp="1"/>
          </p:cNvSpPr>
          <p:nvPr>
            <p:ph type="title"/>
          </p:nvPr>
        </p:nvSpPr>
        <p:spPr/>
        <p:txBody>
          <a:bodyPr/>
          <a:lstStyle/>
          <a:p>
            <a:r>
              <a:rPr lang="da-DK" dirty="0" smtClean="0"/>
              <a:t>TEMAER</a:t>
            </a:r>
            <a:endParaRPr lang="da-DK" dirty="0"/>
          </a:p>
        </p:txBody>
      </p:sp>
    </p:spTree>
    <p:extLst>
      <p:ext uri="{BB962C8B-B14F-4D97-AF65-F5344CB8AC3E}">
        <p14:creationId xmlns="" xmlns:p14="http://schemas.microsoft.com/office/powerpoint/2010/main" val="2043644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TEMA: Opgavelisten</a:t>
            </a:r>
            <a:endParaRPr lang="da-DK" dirty="0"/>
          </a:p>
        </p:txBody>
      </p:sp>
      <p:sp>
        <p:nvSpPr>
          <p:cNvPr id="3" name="Pladsholder til indhold 2"/>
          <p:cNvSpPr>
            <a:spLocks noGrp="1"/>
          </p:cNvSpPr>
          <p:nvPr>
            <p:ph idx="1"/>
          </p:nvPr>
        </p:nvSpPr>
        <p:spPr/>
        <p:txBody>
          <a:bodyPr/>
          <a:lstStyle/>
          <a:p>
            <a:pPr lvl="2">
              <a:buFontTx/>
              <a:buChar char="-"/>
            </a:pPr>
            <a:r>
              <a:rPr lang="da-DK" dirty="0" smtClean="0"/>
              <a:t>Hvordan opstår opgaverne på listen</a:t>
            </a:r>
          </a:p>
          <a:p>
            <a:pPr lvl="2">
              <a:buFontTx/>
              <a:buChar char="-"/>
            </a:pPr>
            <a:endParaRPr lang="da-DK" dirty="0" smtClean="0"/>
          </a:p>
          <a:p>
            <a:pPr lvl="2">
              <a:buFontTx/>
              <a:buChar char="-"/>
            </a:pPr>
            <a:r>
              <a:rPr lang="da-DK" dirty="0" smtClean="0"/>
              <a:t>Hvordan finder jeg mine egne opgaver</a:t>
            </a:r>
          </a:p>
          <a:p>
            <a:pPr lvl="2">
              <a:buFontTx/>
              <a:buChar char="-"/>
            </a:pPr>
            <a:endParaRPr lang="da-DK" dirty="0" smtClean="0"/>
          </a:p>
          <a:p>
            <a:pPr lvl="2">
              <a:buFontTx/>
              <a:buChar char="-"/>
            </a:pPr>
            <a:r>
              <a:rPr lang="da-DK" dirty="0" smtClean="0"/>
              <a:t>Hvordan finder jeg min kollegas opgaver</a:t>
            </a:r>
          </a:p>
          <a:p>
            <a:pPr lvl="2">
              <a:buFontTx/>
              <a:buChar char="-"/>
            </a:pPr>
            <a:endParaRPr lang="da-DK" dirty="0" smtClean="0"/>
          </a:p>
          <a:p>
            <a:pPr lvl="2">
              <a:buFontTx/>
              <a:buChar char="-"/>
            </a:pPr>
            <a:r>
              <a:rPr lang="da-DK" dirty="0" smtClean="0"/>
              <a:t>Hvordan fordeles opgaverne</a:t>
            </a:r>
          </a:p>
          <a:p>
            <a:pPr lvl="5">
              <a:buFontTx/>
              <a:buChar char="-"/>
            </a:pPr>
            <a:r>
              <a:rPr lang="da-DK" dirty="0"/>
              <a:t>Manuelt</a:t>
            </a:r>
          </a:p>
          <a:p>
            <a:pPr lvl="4">
              <a:buFontTx/>
              <a:buChar char="-"/>
            </a:pPr>
            <a:r>
              <a:rPr lang="da-DK" dirty="0"/>
              <a:t>Automatisk</a:t>
            </a:r>
          </a:p>
          <a:p>
            <a:pPr lvl="2">
              <a:buFontTx/>
              <a:buChar char="-"/>
            </a:pPr>
            <a:endParaRPr lang="da-DK" dirty="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19</a:t>
            </a:fld>
            <a:endParaRPr lang="da-DK" noProof="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bg1"/>
          </a:solidFill>
        </p:spPr>
        <p:txBody>
          <a:bodyPr/>
          <a:lstStyle/>
          <a:p>
            <a:r>
              <a:rPr lang="da-DK" dirty="0" smtClean="0"/>
              <a:t>Dagsorden</a:t>
            </a:r>
            <a:endParaRPr lang="da-DK" dirty="0"/>
          </a:p>
        </p:txBody>
      </p:sp>
      <p:sp>
        <p:nvSpPr>
          <p:cNvPr id="3" name="Pladsholder til indhold 2"/>
          <p:cNvSpPr>
            <a:spLocks noGrp="1"/>
          </p:cNvSpPr>
          <p:nvPr>
            <p:ph idx="1"/>
          </p:nvPr>
        </p:nvSpPr>
        <p:spPr>
          <a:xfrm>
            <a:off x="457200" y="1518693"/>
            <a:ext cx="8229600" cy="4430587"/>
          </a:xfrm>
        </p:spPr>
        <p:txBody>
          <a:bodyPr/>
          <a:lstStyle/>
          <a:p>
            <a:pPr>
              <a:buFont typeface="Arial" pitchFamily="34" charset="0"/>
              <a:buChar char="•"/>
            </a:pPr>
            <a:r>
              <a:rPr lang="da-DK" dirty="0" smtClean="0"/>
              <a:t> Velkommen</a:t>
            </a:r>
          </a:p>
          <a:p>
            <a:pPr>
              <a:buFont typeface="Arial" pitchFamily="34" charset="0"/>
              <a:buChar char="•"/>
            </a:pPr>
            <a:r>
              <a:rPr lang="da-DK" dirty="0" smtClean="0"/>
              <a:t> Høringsprocessen frem til udbuddet på KY</a:t>
            </a:r>
          </a:p>
          <a:p>
            <a:pPr>
              <a:buFont typeface="Arial" pitchFamily="34" charset="0"/>
              <a:buChar char="•"/>
            </a:pPr>
            <a:r>
              <a:rPr lang="da-DK" dirty="0" smtClean="0"/>
              <a:t> Resultater fra </a:t>
            </a:r>
            <a:r>
              <a:rPr lang="da-DK" dirty="0" smtClean="0"/>
              <a:t>høringen</a:t>
            </a:r>
            <a:endParaRPr lang="da-DK" dirty="0" smtClean="0"/>
          </a:p>
          <a:p>
            <a:pPr>
              <a:buFont typeface="Arial" pitchFamily="34" charset="0"/>
              <a:buChar char="•"/>
            </a:pPr>
            <a:r>
              <a:rPr lang="da-DK" dirty="0" smtClean="0"/>
              <a:t> Udbudsmaterialet kapitel 1 – 4, 5 og 6</a:t>
            </a:r>
          </a:p>
          <a:p>
            <a:pPr>
              <a:buFont typeface="Arial" pitchFamily="34" charset="0"/>
              <a:buChar char="•"/>
            </a:pPr>
            <a:r>
              <a:rPr lang="da-DK" dirty="0" smtClean="0"/>
              <a:t> Temaer: </a:t>
            </a:r>
          </a:p>
          <a:p>
            <a:r>
              <a:rPr lang="da-DK" dirty="0" smtClean="0"/>
              <a:t>	</a:t>
            </a:r>
            <a:r>
              <a:rPr lang="da-DK" sz="2000" dirty="0" smtClean="0"/>
              <a:t>EDSH, opgavelisten, økonomi/udbetaling, print og 	serviceplatformen</a:t>
            </a:r>
          </a:p>
          <a:p>
            <a:pPr>
              <a:buFont typeface="Arial" pitchFamily="34" charset="0"/>
              <a:buChar char="•"/>
            </a:pPr>
            <a:r>
              <a:rPr lang="da-DK" dirty="0" smtClean="0"/>
              <a:t> Drejebogen </a:t>
            </a:r>
          </a:p>
          <a:p>
            <a:pPr>
              <a:buFont typeface="Arial" pitchFamily="34" charset="0"/>
              <a:buChar char="•"/>
            </a:pPr>
            <a:r>
              <a:rPr lang="da-DK" dirty="0" smtClean="0"/>
              <a:t> Afslutning</a:t>
            </a:r>
          </a:p>
          <a:p>
            <a:endParaRPr lang="da-DK" dirty="0" smtClean="0"/>
          </a:p>
          <a:p>
            <a:endParaRPr lang="da-DK" dirty="0" smtClean="0"/>
          </a:p>
          <a:p>
            <a:endParaRPr lang="da-DK" dirty="0" smtClean="0"/>
          </a:p>
          <a:p>
            <a:endParaRPr lang="da-DK" dirty="0" smtClean="0"/>
          </a:p>
          <a:p>
            <a:endParaRPr lang="da-DK" dirty="0" smtClean="0"/>
          </a:p>
          <a:p>
            <a:endParaRPr lang="da-DK" dirty="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noProof="0" dirty="0" smtClean="0"/>
              <a:t>KY opsamling på Kommunal høring</a:t>
            </a:r>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2</a:t>
            </a:fld>
            <a:endParaRPr lang="da-DK" noProof="0"/>
          </a:p>
        </p:txBody>
      </p:sp>
      <p:pic>
        <p:nvPicPr>
          <p:cNvPr id="7" name="Picture 2" descr="http://www.boernegrupper.dk/talebobler.jpg">
            <a:hlinkClick r:id="rId2"/>
          </p:cNvPr>
          <p:cNvPicPr>
            <a:picLocks noChangeAspect="1" noChangeArrowheads="1"/>
          </p:cNvPicPr>
          <p:nvPr/>
        </p:nvPicPr>
        <p:blipFill>
          <a:blip r:embed="rId3" cstate="print"/>
          <a:srcRect/>
          <a:stretch>
            <a:fillRect/>
          </a:stretch>
        </p:blipFill>
        <p:spPr bwMode="auto">
          <a:xfrm>
            <a:off x="6473609" y="260648"/>
            <a:ext cx="2346863" cy="259228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Oprettelse af opgaver</a:t>
            </a:r>
            <a:br>
              <a:rPr lang="da-DK" dirty="0" smtClean="0"/>
            </a:br>
            <a:endParaRPr lang="da-DK" dirty="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20</a:t>
            </a:fld>
            <a:endParaRPr lang="da-DK" noProof="0"/>
          </a:p>
        </p:txBody>
      </p:sp>
      <p:sp>
        <p:nvSpPr>
          <p:cNvPr id="3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a-DK"/>
          </a:p>
        </p:txBody>
      </p:sp>
      <p:graphicFrame>
        <p:nvGraphicFramePr>
          <p:cNvPr id="3073" name="Object 1"/>
          <p:cNvGraphicFramePr>
            <a:graphicFrameLocks noChangeAspect="1"/>
          </p:cNvGraphicFramePr>
          <p:nvPr/>
        </p:nvGraphicFramePr>
        <p:xfrm>
          <a:off x="683568" y="2448184"/>
          <a:ext cx="7056784" cy="3623228"/>
        </p:xfrm>
        <a:graphic>
          <a:graphicData uri="http://schemas.openxmlformats.org/presentationml/2006/ole">
            <p:oleObj spid="_x0000_s3073" name="Visio" r:id="rId3" imgW="7097278" imgH="6598663" progId="">
              <p:embed/>
            </p:oleObj>
          </a:graphicData>
        </a:graphic>
      </p:graphicFrame>
      <p:sp>
        <p:nvSpPr>
          <p:cNvPr id="8" name="Tekstboks 7"/>
          <p:cNvSpPr txBox="1"/>
          <p:nvPr/>
        </p:nvSpPr>
        <p:spPr>
          <a:xfrm>
            <a:off x="539552" y="1268760"/>
            <a:ext cx="8208912" cy="1169551"/>
          </a:xfrm>
          <a:prstGeom prst="rect">
            <a:avLst/>
          </a:prstGeom>
          <a:noFill/>
        </p:spPr>
        <p:txBody>
          <a:bodyPr wrap="square" rtlCol="0">
            <a:spAutoFit/>
          </a:bodyPr>
          <a:lstStyle/>
          <a:p>
            <a:r>
              <a:rPr lang="da-DK" sz="1400" dirty="0" smtClean="0"/>
              <a:t>Efter kortlægning af processer og drøftelser i vores kommunale arbejdsgruppe er det blevet tydeligt at opdrejningspunktet for sagsbehandlingen er opgaver – advis, breve fra borgerne eller andet materiale der betyder at sagsbehandleren skal ind i KY.</a:t>
            </a:r>
          </a:p>
          <a:p>
            <a:endParaRPr lang="da-DK" sz="1400" dirty="0" smtClean="0"/>
          </a:p>
          <a:p>
            <a:r>
              <a:rPr lang="da-DK" sz="1400" dirty="0" smtClean="0"/>
              <a:t>Der er fire kilder til opgaver, som fremgår af figuren. Læs mere i kravspecifikationens afsnit 5.1.1.</a:t>
            </a:r>
            <a:endParaRPr lang="da-DK" sz="1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21</a:t>
            </a:fld>
            <a:endParaRPr lang="da-DK" noProof="0"/>
          </a:p>
        </p:txBody>
      </p:sp>
      <p:pic>
        <p:nvPicPr>
          <p:cNvPr id="2050" name="Picture 2" descr="C:\Users\AOH\Downloads\Skitse 01 - Søgning i sager + opgaveliste.png"/>
          <p:cNvPicPr>
            <a:picLocks noChangeAspect="1" noChangeArrowheads="1"/>
          </p:cNvPicPr>
          <p:nvPr/>
        </p:nvPicPr>
        <p:blipFill>
          <a:blip r:embed="rId3" cstate="print"/>
          <a:srcRect/>
          <a:stretch>
            <a:fillRect/>
          </a:stretch>
        </p:blipFill>
        <p:spPr bwMode="auto">
          <a:xfrm>
            <a:off x="0" y="0"/>
            <a:ext cx="9144000" cy="4869160"/>
          </a:xfrm>
          <a:prstGeom prst="rect">
            <a:avLst/>
          </a:prstGeom>
          <a:noFill/>
        </p:spPr>
      </p:pic>
      <p:sp>
        <p:nvSpPr>
          <p:cNvPr id="11" name="Pladsholder til indhold 10"/>
          <p:cNvSpPr>
            <a:spLocks noGrp="1"/>
          </p:cNvSpPr>
          <p:nvPr>
            <p:ph idx="1"/>
          </p:nvPr>
        </p:nvSpPr>
        <p:spPr>
          <a:xfrm>
            <a:off x="179512" y="4797152"/>
            <a:ext cx="8964488" cy="1631059"/>
          </a:xfrm>
        </p:spPr>
        <p:txBody>
          <a:bodyPr/>
          <a:lstStyle/>
          <a:p>
            <a:r>
              <a:rPr lang="da-DK" sz="1400" dirty="0" smtClean="0"/>
              <a:t>Hvordan finder jeg mine egne opgaver eller en kollegas opgave?</a:t>
            </a:r>
          </a:p>
          <a:p>
            <a:pPr>
              <a:buFontTx/>
              <a:buChar char="-"/>
            </a:pPr>
            <a:r>
              <a:rPr lang="da-DK" sz="1400" dirty="0" smtClean="0"/>
              <a:t>Hvis opgaverne allerede er fordelt til mig, så vælger jeg de opgaver mit navn er på</a:t>
            </a:r>
          </a:p>
          <a:p>
            <a:pPr>
              <a:buFontTx/>
              <a:buChar char="-"/>
            </a:pPr>
            <a:r>
              <a:rPr lang="da-DK" sz="1400" dirty="0" smtClean="0"/>
              <a:t>Hvis opgaverne ikke er fordelt til mig endnu, kan jeg lave en filtrering der passer til det jeg skal behandle.</a:t>
            </a:r>
          </a:p>
          <a:p>
            <a:r>
              <a:rPr lang="da-DK" sz="1400" dirty="0" smtClean="0"/>
              <a:t>- Det er altid muligt også at fremsøge sin kollegas opgaver</a:t>
            </a:r>
          </a:p>
          <a:p>
            <a:endParaRPr lang="da-DK" sz="1400" dirty="0" smtClean="0"/>
          </a:p>
          <a:p>
            <a:endParaRPr lang="da-DK" sz="1400" dirty="0" smtClean="0"/>
          </a:p>
          <a:p>
            <a:r>
              <a:rPr lang="da-DK" sz="1400" dirty="0" smtClean="0"/>
              <a:t>Bemærk, at ovenstående skitse er til inspiration for leverandøren</a:t>
            </a:r>
          </a:p>
          <a:p>
            <a:endParaRPr lang="da-DK" sz="1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Automatisk og manuel opgavefordeling</a:t>
            </a:r>
            <a:endParaRPr lang="da-DK" dirty="0"/>
          </a:p>
        </p:txBody>
      </p:sp>
      <p:sp>
        <p:nvSpPr>
          <p:cNvPr id="3" name="Pladsholder til indhold 2"/>
          <p:cNvSpPr>
            <a:spLocks noGrp="1"/>
          </p:cNvSpPr>
          <p:nvPr>
            <p:ph idx="1"/>
          </p:nvPr>
        </p:nvSpPr>
        <p:spPr/>
        <p:txBody>
          <a:bodyPr/>
          <a:lstStyle/>
          <a:p>
            <a:r>
              <a:rPr lang="da-DK" dirty="0" smtClean="0"/>
              <a:t>Automatisk</a:t>
            </a:r>
          </a:p>
          <a:p>
            <a:pPr lvl="2"/>
            <a:r>
              <a:rPr lang="da-DK" dirty="0" smtClean="0"/>
              <a:t>Område (kommunalt socialdistrikt)</a:t>
            </a:r>
          </a:p>
          <a:p>
            <a:pPr lvl="2"/>
            <a:r>
              <a:rPr lang="da-DK" dirty="0" smtClean="0"/>
              <a:t>CPR-numre (dag-interval, måneds-interval)</a:t>
            </a:r>
          </a:p>
          <a:p>
            <a:pPr lvl="2"/>
            <a:r>
              <a:rPr lang="da-DK" dirty="0" smtClean="0"/>
              <a:t>Opgavetyper</a:t>
            </a:r>
          </a:p>
          <a:p>
            <a:pPr lvl="2">
              <a:buNone/>
            </a:pPr>
            <a:endParaRPr lang="da-DK" dirty="0" smtClean="0"/>
          </a:p>
          <a:p>
            <a:pPr lvl="2">
              <a:buNone/>
            </a:pPr>
            <a:endParaRPr lang="da-DK" dirty="0" smtClean="0"/>
          </a:p>
          <a:p>
            <a:pPr marL="0" lvl="2" indent="0">
              <a:buNone/>
            </a:pPr>
            <a:r>
              <a:rPr lang="da-DK" sz="2200" b="1" dirty="0" smtClean="0">
                <a:solidFill>
                  <a:schemeClr val="accent1"/>
                </a:solidFill>
              </a:rPr>
              <a:t>Manuel</a:t>
            </a:r>
          </a:p>
          <a:p>
            <a:pPr lvl="2"/>
            <a:r>
              <a:rPr lang="da-DK" dirty="0" smtClean="0"/>
              <a:t>Andre fordelingsnøgler</a:t>
            </a:r>
          </a:p>
          <a:p>
            <a:pPr lvl="2"/>
            <a:r>
              <a:rPr lang="da-DK" dirty="0" smtClean="0"/>
              <a:t>Mulighed for massefordeling</a:t>
            </a:r>
          </a:p>
          <a:p>
            <a:pPr lvl="2"/>
            <a:r>
              <a:rPr lang="da-DK" dirty="0" smtClean="0"/>
              <a:t>Kommunen kan vælge om det skal være én dedikeret rolle, der fordeler eller hver enkelt sagsbehandler tager egne opgaver</a:t>
            </a:r>
          </a:p>
          <a:p>
            <a:pPr marL="0" lvl="2" indent="0">
              <a:buNone/>
            </a:pPr>
            <a:endParaRPr lang="da-DK" dirty="0" smtClean="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22</a:t>
            </a:fld>
            <a:endParaRPr lang="da-DK" noProof="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TEMA: Dokumenter og journalnotater </a:t>
            </a:r>
            <a:endParaRPr lang="da-DK" dirty="0"/>
          </a:p>
        </p:txBody>
      </p:sp>
      <p:sp>
        <p:nvSpPr>
          <p:cNvPr id="3" name="Pladsholder til indhold 2"/>
          <p:cNvSpPr>
            <a:spLocks noGrp="1"/>
          </p:cNvSpPr>
          <p:nvPr>
            <p:ph idx="1"/>
          </p:nvPr>
        </p:nvSpPr>
        <p:spPr/>
        <p:txBody>
          <a:bodyPr/>
          <a:lstStyle/>
          <a:p>
            <a:pPr lvl="2"/>
            <a:r>
              <a:rPr lang="da-DK" sz="2000" dirty="0" smtClean="0">
                <a:solidFill>
                  <a:schemeClr val="tx1"/>
                </a:solidFill>
              </a:rPr>
              <a:t>Dokumenter og journalnoter er en del af </a:t>
            </a:r>
            <a:r>
              <a:rPr lang="da-DK" sz="2000" dirty="0" err="1" smtClean="0">
                <a:solidFill>
                  <a:schemeClr val="tx1"/>
                </a:solidFill>
              </a:rPr>
              <a:t>fagsystemet</a:t>
            </a:r>
            <a:r>
              <a:rPr lang="da-DK" sz="2000" dirty="0" smtClean="0">
                <a:solidFill>
                  <a:schemeClr val="tx1"/>
                </a:solidFill>
              </a:rPr>
              <a:t> . Det er et nyt snit mellem fagsystem og ESDH/KMD Sag</a:t>
            </a:r>
          </a:p>
          <a:p>
            <a:pPr lvl="2"/>
            <a:endParaRPr lang="da-DK" sz="2000" dirty="0" smtClean="0">
              <a:solidFill>
                <a:schemeClr val="tx1"/>
              </a:solidFill>
            </a:endParaRPr>
          </a:p>
          <a:p>
            <a:pPr lvl="2"/>
            <a:r>
              <a:rPr lang="da-DK" sz="2000" dirty="0" smtClean="0">
                <a:solidFill>
                  <a:schemeClr val="tx1"/>
                </a:solidFill>
              </a:rPr>
              <a:t>Adgang på tværs af forvaltninger – hvordan ser vi på tværs af forvaltningerne?</a:t>
            </a:r>
          </a:p>
          <a:p>
            <a:pPr lvl="4"/>
            <a:r>
              <a:rPr lang="da-DK" sz="1500" dirty="0" smtClean="0"/>
              <a:t>Dokumenter</a:t>
            </a:r>
          </a:p>
          <a:p>
            <a:pPr lvl="4"/>
            <a:r>
              <a:rPr lang="da-DK" dirty="0" smtClean="0">
                <a:solidFill>
                  <a:schemeClr val="tx1"/>
                </a:solidFill>
              </a:rPr>
              <a:t>Journalnotater</a:t>
            </a:r>
            <a:endParaRPr lang="da-DK" sz="1500" dirty="0" smtClean="0">
              <a:solidFill>
                <a:schemeClr val="tx1"/>
              </a:solidFill>
            </a:endParaRPr>
          </a:p>
          <a:p>
            <a:pPr lvl="2"/>
            <a:endParaRPr lang="da-DK" dirty="0" smtClean="0"/>
          </a:p>
          <a:p>
            <a:pPr lvl="2"/>
            <a:r>
              <a:rPr lang="da-DK" dirty="0" smtClean="0"/>
              <a:t>Hvad så med vores ESDH?</a:t>
            </a:r>
          </a:p>
          <a:p>
            <a:pPr lvl="2"/>
            <a:endParaRPr lang="da-DK" sz="2000" dirty="0" smtClean="0">
              <a:solidFill>
                <a:schemeClr val="tx1"/>
              </a:solidFill>
            </a:endParaRPr>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23</a:t>
            </a:fld>
            <a:endParaRPr lang="da-DK" noProof="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ktangel 10"/>
          <p:cNvSpPr/>
          <p:nvPr/>
        </p:nvSpPr>
        <p:spPr>
          <a:xfrm>
            <a:off x="4716016" y="1124744"/>
            <a:ext cx="3960440" cy="4680520"/>
          </a:xfrm>
          <a:prstGeom prst="rect">
            <a:avLst/>
          </a:prstGeom>
          <a:solidFill>
            <a:schemeClr val="accent1">
              <a:alpha val="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0" name="Rektangel 9"/>
          <p:cNvSpPr/>
          <p:nvPr/>
        </p:nvSpPr>
        <p:spPr>
          <a:xfrm>
            <a:off x="395536" y="1124744"/>
            <a:ext cx="3960440" cy="4680520"/>
          </a:xfrm>
          <a:prstGeom prst="rect">
            <a:avLst/>
          </a:prstGeom>
          <a:solidFill>
            <a:schemeClr val="accent1">
              <a:alpha val="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 name="Titel 1"/>
          <p:cNvSpPr>
            <a:spLocks noGrp="1"/>
          </p:cNvSpPr>
          <p:nvPr>
            <p:ph type="title"/>
          </p:nvPr>
        </p:nvSpPr>
        <p:spPr/>
        <p:txBody>
          <a:bodyPr/>
          <a:lstStyle/>
          <a:p>
            <a:r>
              <a:rPr lang="da-DK" dirty="0" smtClean="0"/>
              <a:t>Et anderledes snit mellem systemerne</a:t>
            </a:r>
            <a:endParaRPr lang="da-DK" dirty="0"/>
          </a:p>
        </p:txBody>
      </p:sp>
      <p:graphicFrame>
        <p:nvGraphicFramePr>
          <p:cNvPr id="7" name="Pladsholder til indhold 6"/>
          <p:cNvGraphicFramePr>
            <a:graphicFrameLocks noGrp="1"/>
          </p:cNvGraphicFramePr>
          <p:nvPr>
            <p:ph idx="1"/>
          </p:nvPr>
        </p:nvGraphicFramePr>
        <p:xfrm>
          <a:off x="899592" y="1556792"/>
          <a:ext cx="3240360" cy="3862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24</a:t>
            </a:fld>
            <a:endParaRPr lang="da-DK" noProof="0"/>
          </a:p>
        </p:txBody>
      </p:sp>
      <p:graphicFrame>
        <p:nvGraphicFramePr>
          <p:cNvPr id="9" name="Pladsholder til indhold 6"/>
          <p:cNvGraphicFramePr>
            <a:graphicFrameLocks/>
          </p:cNvGraphicFramePr>
          <p:nvPr/>
        </p:nvGraphicFramePr>
        <p:xfrm>
          <a:off x="5076056" y="1484784"/>
          <a:ext cx="3240360" cy="386238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2" name="Tekstboks 11"/>
          <p:cNvSpPr txBox="1"/>
          <p:nvPr/>
        </p:nvSpPr>
        <p:spPr>
          <a:xfrm>
            <a:off x="1691680" y="1124744"/>
            <a:ext cx="736099" cy="369332"/>
          </a:xfrm>
          <a:prstGeom prst="rect">
            <a:avLst/>
          </a:prstGeom>
          <a:noFill/>
        </p:spPr>
        <p:txBody>
          <a:bodyPr wrap="none" rtlCol="0">
            <a:spAutoFit/>
          </a:bodyPr>
          <a:lstStyle/>
          <a:p>
            <a:r>
              <a:rPr lang="da-DK" dirty="0" smtClean="0"/>
              <a:t>I Dag</a:t>
            </a:r>
            <a:endParaRPr lang="da-DK" dirty="0"/>
          </a:p>
        </p:txBody>
      </p:sp>
      <p:sp>
        <p:nvSpPr>
          <p:cNvPr id="13" name="Tekstboks 12"/>
          <p:cNvSpPr txBox="1"/>
          <p:nvPr/>
        </p:nvSpPr>
        <p:spPr>
          <a:xfrm>
            <a:off x="6372200" y="1124744"/>
            <a:ext cx="936104" cy="369332"/>
          </a:xfrm>
          <a:prstGeom prst="rect">
            <a:avLst/>
          </a:prstGeom>
          <a:noFill/>
        </p:spPr>
        <p:txBody>
          <a:bodyPr wrap="square" rtlCol="0">
            <a:spAutoFit/>
          </a:bodyPr>
          <a:lstStyle/>
          <a:p>
            <a:r>
              <a:rPr lang="da-DK" dirty="0" smtClean="0"/>
              <a:t>I KY </a:t>
            </a: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ox(in)">
                                      <p:cBhvr>
                                        <p:cTn id="10" dur="500"/>
                                        <p:tgtEl>
                                          <p:spTgt spid="9"/>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ox(in)">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Graphic spid="9" grpId="0">
        <p:bldAsOne/>
      </p:bldGraphic>
      <p:bldP spid="1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Hvorfor dette nye snit?</a:t>
            </a:r>
          </a:p>
        </p:txBody>
      </p:sp>
      <p:sp>
        <p:nvSpPr>
          <p:cNvPr id="3" name="Pladsholder til indhold 2"/>
          <p:cNvSpPr>
            <a:spLocks noGrp="1"/>
          </p:cNvSpPr>
          <p:nvPr>
            <p:ph idx="1"/>
          </p:nvPr>
        </p:nvSpPr>
        <p:spPr/>
        <p:txBody>
          <a:bodyPr/>
          <a:lstStyle/>
          <a:p>
            <a:pPr lvl="2"/>
            <a:r>
              <a:rPr lang="da-DK" dirty="0" smtClean="0"/>
              <a:t>For sagsbehandlerne betyder det at de hovedsageligt arbejder i én løsning</a:t>
            </a:r>
          </a:p>
          <a:p>
            <a:pPr lvl="2"/>
            <a:endParaRPr lang="da-DK" dirty="0" smtClean="0"/>
          </a:p>
          <a:p>
            <a:pPr lvl="2"/>
            <a:r>
              <a:rPr lang="da-DK" dirty="0" smtClean="0"/>
              <a:t>Giver et bedre og mere samlet overblik over en sag</a:t>
            </a:r>
          </a:p>
          <a:p>
            <a:pPr lvl="2"/>
            <a:endParaRPr lang="da-DK" dirty="0" smtClean="0"/>
          </a:p>
          <a:p>
            <a:pPr lvl="2"/>
            <a:r>
              <a:rPr lang="da-DK" dirty="0" err="1" smtClean="0"/>
              <a:t>Fagsystemerne</a:t>
            </a:r>
            <a:r>
              <a:rPr lang="da-DK" dirty="0" smtClean="0"/>
              <a:t> får mere og mere procesunderstøttelse (som inkluderer dokumenter)</a:t>
            </a:r>
          </a:p>
          <a:p>
            <a:pPr lvl="2"/>
            <a:endParaRPr lang="da-DK" dirty="0" smtClean="0"/>
          </a:p>
          <a:p>
            <a:pPr lvl="2"/>
            <a:r>
              <a:rPr lang="da-DK" dirty="0" smtClean="0"/>
              <a:t>Men det giver også nogle udfordringer blandt andet i forhold til at se på tværs i forvaltninger (se næste sider)</a:t>
            </a:r>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25</a:t>
            </a:fld>
            <a:endParaRPr lang="da-DK" noProof="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Dokumenter og journalnoter på tværs i forvaltningerne</a:t>
            </a:r>
            <a:endParaRPr lang="da-DK" dirty="0"/>
          </a:p>
        </p:txBody>
      </p:sp>
      <p:sp>
        <p:nvSpPr>
          <p:cNvPr id="3" name="Pladsholder til indhold 2"/>
          <p:cNvSpPr>
            <a:spLocks noGrp="1"/>
          </p:cNvSpPr>
          <p:nvPr>
            <p:ph idx="1"/>
          </p:nvPr>
        </p:nvSpPr>
        <p:spPr/>
        <p:txBody>
          <a:bodyPr/>
          <a:lstStyle/>
          <a:p>
            <a:pPr>
              <a:buNone/>
            </a:pPr>
            <a:endParaRPr lang="da-DK" dirty="0" smtClean="0"/>
          </a:p>
          <a:p>
            <a:pPr>
              <a:buNone/>
            </a:pPr>
            <a:r>
              <a:rPr lang="da-DK" dirty="0" smtClean="0"/>
              <a:t>Hvad kommer i stedet?</a:t>
            </a:r>
          </a:p>
          <a:p>
            <a:pPr lvl="2"/>
            <a:r>
              <a:rPr lang="da-DK" dirty="0" err="1" smtClean="0"/>
              <a:t>Sags-</a:t>
            </a:r>
            <a:r>
              <a:rPr lang="da-DK" dirty="0" smtClean="0"/>
              <a:t> og dokumentindeks</a:t>
            </a:r>
          </a:p>
          <a:p>
            <a:pPr lvl="2"/>
            <a:r>
              <a:rPr lang="da-DK" dirty="0" smtClean="0"/>
              <a:t>SAPA (læser i de to indeks)</a:t>
            </a:r>
          </a:p>
          <a:p>
            <a:pPr lvl="2"/>
            <a:r>
              <a:rPr lang="da-DK" dirty="0" smtClean="0"/>
              <a:t>OIO </a:t>
            </a:r>
            <a:r>
              <a:rPr lang="da-DK" dirty="0" err="1" smtClean="0"/>
              <a:t>sags-</a:t>
            </a:r>
            <a:r>
              <a:rPr lang="da-DK" dirty="0" smtClean="0"/>
              <a:t> og dokumentservices udstillet i KY</a:t>
            </a:r>
          </a:p>
          <a:p>
            <a:pPr lvl="2"/>
            <a:endParaRPr lang="da-DK" dirty="0" smtClean="0"/>
          </a:p>
          <a:p>
            <a:pPr lvl="2"/>
            <a:endParaRPr lang="da-DK" dirty="0" smtClean="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26</a:t>
            </a:fld>
            <a:endParaRPr lang="da-DK" noProof="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Hvordan ser vi dokumenter på tværs af forvaltningerne?</a:t>
            </a:r>
          </a:p>
        </p:txBody>
      </p:sp>
      <p:sp>
        <p:nvSpPr>
          <p:cNvPr id="3" name="Pladsholder til indhold 2"/>
          <p:cNvSpPr>
            <a:spLocks noGrp="1"/>
          </p:cNvSpPr>
          <p:nvPr>
            <p:ph idx="1"/>
          </p:nvPr>
        </p:nvSpPr>
        <p:spPr>
          <a:xfrm>
            <a:off x="457200" y="1518693"/>
            <a:ext cx="8229600" cy="2774403"/>
          </a:xfrm>
        </p:spPr>
        <p:txBody>
          <a:bodyPr/>
          <a:lstStyle/>
          <a:p>
            <a:endParaRPr lang="da-DK" dirty="0" smtClean="0"/>
          </a:p>
          <a:p>
            <a:pPr marL="637200" lvl="2" indent="-457200">
              <a:buNone/>
            </a:pPr>
            <a:r>
              <a:rPr lang="da-DK" dirty="0" smtClean="0"/>
              <a:t>1. Hvilke dokumenter der eksisterer på en </a:t>
            </a:r>
            <a:r>
              <a:rPr lang="da-DK" dirty="0" err="1" smtClean="0"/>
              <a:t>KY-sag</a:t>
            </a:r>
            <a:r>
              <a:rPr lang="da-DK" dirty="0" smtClean="0"/>
              <a:t> kan ses i SAPA</a:t>
            </a:r>
          </a:p>
          <a:p>
            <a:pPr marL="903288" lvl="3" indent="0"/>
            <a:r>
              <a:rPr lang="da-DK" dirty="0" smtClean="0"/>
              <a:t>Adgang til selve dokumentet kan ske via </a:t>
            </a:r>
            <a:r>
              <a:rPr lang="da-DK" dirty="0" err="1" smtClean="0"/>
              <a:t>hop-funktionalitet</a:t>
            </a:r>
            <a:endParaRPr lang="da-DK" dirty="0" smtClean="0"/>
          </a:p>
          <a:p>
            <a:pPr marL="522900" lvl="2" indent="-342900">
              <a:buNone/>
            </a:pPr>
            <a:endParaRPr lang="da-DK" dirty="0" smtClean="0"/>
          </a:p>
          <a:p>
            <a:pPr marL="522900" lvl="2" indent="-342900">
              <a:buNone/>
            </a:pPr>
            <a:r>
              <a:rPr lang="da-DK" dirty="0" smtClean="0"/>
              <a:t>2. ESDH har mulighed vha. </a:t>
            </a:r>
            <a:r>
              <a:rPr lang="da-DK" dirty="0" err="1" smtClean="0"/>
              <a:t>Sags-</a:t>
            </a:r>
            <a:r>
              <a:rPr lang="da-DK" dirty="0" smtClean="0"/>
              <a:t> og dokumentindeks og </a:t>
            </a:r>
            <a:r>
              <a:rPr lang="da-DK" dirty="0" err="1" smtClean="0"/>
              <a:t>KYs</a:t>
            </a:r>
            <a:r>
              <a:rPr lang="da-DK" dirty="0" smtClean="0"/>
              <a:t> </a:t>
            </a:r>
            <a:r>
              <a:rPr lang="da-DK" dirty="0" err="1" smtClean="0"/>
              <a:t>OIO-Sags-</a:t>
            </a:r>
            <a:r>
              <a:rPr lang="da-DK" dirty="0" smtClean="0"/>
              <a:t> og dokumentservice at etablere en kopi af sager og dokumenter</a:t>
            </a:r>
          </a:p>
          <a:p>
            <a:pPr marL="522900" lvl="2" indent="-342900">
              <a:buNone/>
            </a:pPr>
            <a:endParaRPr lang="da-DK" dirty="0" smtClean="0"/>
          </a:p>
          <a:p>
            <a:pPr marL="522900" lvl="2" indent="-342900">
              <a:buNone/>
            </a:pPr>
            <a:endParaRPr lang="da-DK" dirty="0" smtClean="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27</a:t>
            </a:fld>
            <a:endParaRPr lang="da-DK" noProof="0"/>
          </a:p>
        </p:txBody>
      </p:sp>
      <p:sp>
        <p:nvSpPr>
          <p:cNvPr id="7" name="Rektangel 6"/>
          <p:cNvSpPr/>
          <p:nvPr/>
        </p:nvSpPr>
        <p:spPr>
          <a:xfrm>
            <a:off x="899592" y="4581128"/>
            <a:ext cx="7704856" cy="1754326"/>
          </a:xfrm>
          <a:prstGeom prst="rect">
            <a:avLst/>
          </a:prstGeom>
        </p:spPr>
        <p:txBody>
          <a:bodyPr wrap="square">
            <a:spAutoFit/>
          </a:bodyPr>
          <a:lstStyle/>
          <a:p>
            <a:pPr marL="174625" lvl="2" indent="4763">
              <a:buNone/>
            </a:pPr>
            <a:r>
              <a:rPr lang="da-DK" dirty="0" smtClean="0"/>
              <a:t>SAPA understøtter det umiddelbare overblik over sager og dokumenter på tværs af forvaltninger og fagsystemer. Brugeren kan hoppe til det konkrete dokument i </a:t>
            </a:r>
            <a:r>
              <a:rPr lang="da-DK" dirty="0" err="1" smtClean="0"/>
              <a:t>fagsystemet</a:t>
            </a:r>
            <a:r>
              <a:rPr lang="da-DK" dirty="0" smtClean="0"/>
              <a:t>.</a:t>
            </a:r>
          </a:p>
          <a:p>
            <a:pPr marL="174625" lvl="2" indent="4763">
              <a:buNone/>
            </a:pPr>
            <a:r>
              <a:rPr lang="da-DK" dirty="0" smtClean="0"/>
              <a:t>Hvis kommunens </a:t>
            </a:r>
            <a:r>
              <a:rPr lang="da-DK" dirty="0" err="1" smtClean="0"/>
              <a:t>ESDH-system</a:t>
            </a:r>
            <a:r>
              <a:rPr lang="da-DK" dirty="0" smtClean="0"/>
              <a:t> understøtter det, kan sager og dokumenter kopieres over i </a:t>
            </a:r>
            <a:r>
              <a:rPr lang="da-DK" dirty="0" err="1" smtClean="0"/>
              <a:t>ESDH-systemet</a:t>
            </a:r>
            <a:r>
              <a:rPr lang="da-DK" dirty="0" smtClean="0"/>
              <a:t>, og ses der.</a:t>
            </a:r>
          </a:p>
          <a:p>
            <a:pPr marL="522900" lvl="2" indent="-342900">
              <a:buNone/>
            </a:pPr>
            <a:endParaRPr lang="da-DK"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Hvordan ser vi journalnotater på tværs af forvaltningerne?</a:t>
            </a:r>
          </a:p>
        </p:txBody>
      </p:sp>
      <p:sp>
        <p:nvSpPr>
          <p:cNvPr id="3" name="Pladsholder til indhold 2"/>
          <p:cNvSpPr>
            <a:spLocks noGrp="1"/>
          </p:cNvSpPr>
          <p:nvPr>
            <p:ph idx="1"/>
          </p:nvPr>
        </p:nvSpPr>
        <p:spPr>
          <a:xfrm>
            <a:off x="457200" y="1518693"/>
            <a:ext cx="8229600" cy="2774403"/>
          </a:xfrm>
        </p:spPr>
        <p:txBody>
          <a:bodyPr/>
          <a:lstStyle/>
          <a:p>
            <a:pPr marL="637200" lvl="2" indent="-457200">
              <a:buFont typeface="+mj-lt"/>
              <a:buAutoNum type="alphaUcPeriod"/>
            </a:pPr>
            <a:r>
              <a:rPr lang="da-DK" dirty="0" smtClean="0"/>
              <a:t>Journalnoter kan ses af andre forvaltninger via SAPA (som læser i </a:t>
            </a:r>
            <a:r>
              <a:rPr lang="da-DK" dirty="0" err="1" smtClean="0"/>
              <a:t>sagsindeks</a:t>
            </a:r>
            <a:r>
              <a:rPr lang="da-DK" dirty="0" smtClean="0"/>
              <a:t>)</a:t>
            </a:r>
          </a:p>
          <a:p>
            <a:pPr marL="985838" lvl="3" indent="0"/>
            <a:r>
              <a:rPr lang="da-DK" dirty="0" smtClean="0"/>
              <a:t>En opdatering af </a:t>
            </a:r>
            <a:r>
              <a:rPr lang="da-DK" dirty="0" err="1" smtClean="0"/>
              <a:t>OIO-standarden</a:t>
            </a:r>
            <a:r>
              <a:rPr lang="da-DK" dirty="0" smtClean="0"/>
              <a:t> for journalnotater</a:t>
            </a:r>
          </a:p>
          <a:p>
            <a:pPr marL="637200" lvl="2" indent="-457200">
              <a:buFont typeface="+mj-lt"/>
              <a:buAutoNum type="alphaUcPeriod" startAt="2"/>
            </a:pPr>
            <a:r>
              <a:rPr lang="da-DK" dirty="0" smtClean="0"/>
              <a:t>ESDH leverandører kan tilpasse deres løsninger, så de kan læse i indekserne</a:t>
            </a:r>
          </a:p>
          <a:p>
            <a:r>
              <a:rPr lang="da-DK" dirty="0" smtClean="0"/>
              <a:t>Hvad så med vores ESDH?</a:t>
            </a:r>
          </a:p>
          <a:p>
            <a:pPr lvl="2"/>
            <a:r>
              <a:rPr lang="da-DK" dirty="0" smtClean="0"/>
              <a:t>ESDH benyttes fortsat på områder hvor der ikke er et dedikeret fagsystem</a:t>
            </a:r>
          </a:p>
          <a:p>
            <a:pPr lvl="2"/>
            <a:endParaRPr lang="da-DK" dirty="0" smtClean="0"/>
          </a:p>
          <a:p>
            <a:pPr lvl="3">
              <a:buNone/>
            </a:pPr>
            <a:endParaRPr lang="da-DK" dirty="0" smtClean="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28</a:t>
            </a:fld>
            <a:endParaRPr lang="da-DK" noProof="0"/>
          </a:p>
        </p:txBody>
      </p:sp>
      <p:sp>
        <p:nvSpPr>
          <p:cNvPr id="7" name="Rektangel 6"/>
          <p:cNvSpPr/>
          <p:nvPr/>
        </p:nvSpPr>
        <p:spPr>
          <a:xfrm>
            <a:off x="467544" y="4293096"/>
            <a:ext cx="8208912" cy="1754326"/>
          </a:xfrm>
          <a:prstGeom prst="rect">
            <a:avLst/>
          </a:prstGeom>
        </p:spPr>
        <p:txBody>
          <a:bodyPr wrap="square">
            <a:spAutoFit/>
          </a:bodyPr>
          <a:lstStyle/>
          <a:p>
            <a:pPr marL="174625" lvl="2" indent="4763">
              <a:buNone/>
            </a:pPr>
            <a:r>
              <a:rPr lang="da-DK" dirty="0" smtClean="0"/>
              <a:t>SAPA understøtter overblik over journalnotater på tværs af forvaltninger og fagsystemer på tilsvarende vis som for sager og dokumenter. </a:t>
            </a:r>
          </a:p>
          <a:p>
            <a:pPr marL="174625" lvl="2" indent="4763"/>
            <a:r>
              <a:rPr lang="da-DK" dirty="0" smtClean="0"/>
              <a:t>Hvis kommunens </a:t>
            </a:r>
            <a:r>
              <a:rPr lang="da-DK" dirty="0" err="1" smtClean="0"/>
              <a:t>ESDH-system</a:t>
            </a:r>
            <a:r>
              <a:rPr lang="da-DK" dirty="0" smtClean="0"/>
              <a:t> understøtter det, kan journalnotater kopieres over i </a:t>
            </a:r>
            <a:r>
              <a:rPr lang="da-DK" dirty="0" err="1" smtClean="0"/>
              <a:t>ESDH-systemet</a:t>
            </a:r>
            <a:r>
              <a:rPr lang="da-DK" dirty="0" smtClean="0"/>
              <a:t>, og ses der.</a:t>
            </a:r>
          </a:p>
          <a:p>
            <a:pPr marL="174625" lvl="2" indent="4763">
              <a:buNone/>
            </a:pPr>
            <a:endParaRPr lang="da-DK" dirty="0" smtClean="0"/>
          </a:p>
          <a:p>
            <a:pPr marL="522900" lvl="2" indent="-342900">
              <a:buNone/>
            </a:pPr>
            <a:endParaRPr lang="da-DK"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el 31"/>
          <p:cNvSpPr>
            <a:spLocks noGrp="1"/>
          </p:cNvSpPr>
          <p:nvPr>
            <p:ph type="title"/>
          </p:nvPr>
        </p:nvSpPr>
        <p:spPr/>
        <p:txBody>
          <a:bodyPr/>
          <a:lstStyle/>
          <a:p>
            <a:r>
              <a:rPr lang="da-DK" dirty="0" smtClean="0"/>
              <a:t>TEMA: Økonomi, Udbetaling og Debitor </a:t>
            </a:r>
            <a:endParaRPr lang="da-DK" dirty="0"/>
          </a:p>
        </p:txBody>
      </p:sp>
      <p:sp>
        <p:nvSpPr>
          <p:cNvPr id="3" name="Pladsholder til indhold 2"/>
          <p:cNvSpPr>
            <a:spLocks noGrp="1"/>
          </p:cNvSpPr>
          <p:nvPr>
            <p:ph idx="1"/>
          </p:nvPr>
        </p:nvSpPr>
        <p:spPr>
          <a:xfrm>
            <a:off x="457200" y="1124744"/>
            <a:ext cx="8507288" cy="4032447"/>
          </a:xfrm>
        </p:spPr>
        <p:txBody>
          <a:bodyPr>
            <a:normAutofit fontScale="92500" lnSpcReduction="10000"/>
          </a:bodyPr>
          <a:lstStyle/>
          <a:p>
            <a:pPr lvl="0"/>
            <a:r>
              <a:rPr lang="da-DK" dirty="0" smtClean="0">
                <a:solidFill>
                  <a:schemeClr val="tx1"/>
                </a:solidFill>
              </a:rPr>
              <a:t>Der arbejdes i øjeblikket med en generel afklaring om kobling mellem Økonomi-, </a:t>
            </a:r>
            <a:r>
              <a:rPr lang="da-DK" dirty="0" err="1" smtClean="0">
                <a:solidFill>
                  <a:schemeClr val="tx1"/>
                </a:solidFill>
              </a:rPr>
              <a:t>Udbetaling-</a:t>
            </a:r>
            <a:r>
              <a:rPr lang="da-DK" dirty="0" smtClean="0">
                <a:solidFill>
                  <a:schemeClr val="tx1"/>
                </a:solidFill>
              </a:rPr>
              <a:t> og Debitor-systemer og de fremtidige fagsystemer, herunder KY og KSD (Kommunernes </a:t>
            </a:r>
            <a:r>
              <a:rPr lang="da-DK" dirty="0" err="1" smtClean="0">
                <a:solidFill>
                  <a:schemeClr val="tx1"/>
                </a:solidFill>
              </a:rPr>
              <a:t>SygeDagpenge-system</a:t>
            </a:r>
            <a:r>
              <a:rPr lang="da-DK" dirty="0" smtClean="0">
                <a:solidFill>
                  <a:schemeClr val="tx1"/>
                </a:solidFill>
              </a:rPr>
              <a:t>) </a:t>
            </a:r>
          </a:p>
          <a:p>
            <a:pPr marL="268288" lvl="0" indent="-266700">
              <a:buFont typeface="Arial" pitchFamily="34" charset="0"/>
              <a:buChar char="•"/>
            </a:pPr>
            <a:r>
              <a:rPr lang="da-DK" dirty="0" smtClean="0">
                <a:solidFill>
                  <a:schemeClr val="tx1"/>
                </a:solidFill>
              </a:rPr>
              <a:t>Der anvendes pt. forskellige økonomi- og debitor-systemer</a:t>
            </a:r>
            <a:br>
              <a:rPr lang="da-DK" dirty="0" smtClean="0">
                <a:solidFill>
                  <a:schemeClr val="tx1"/>
                </a:solidFill>
              </a:rPr>
            </a:br>
            <a:r>
              <a:rPr lang="da-DK" dirty="0" smtClean="0">
                <a:solidFill>
                  <a:schemeClr val="tx1"/>
                </a:solidFill>
              </a:rPr>
              <a:t>fx KMD systemer, Prisme, ØS Indsigt og KØR</a:t>
            </a:r>
          </a:p>
          <a:p>
            <a:pPr marL="268288" lvl="0" indent="-266700">
              <a:buFont typeface="Arial" pitchFamily="34" charset="0"/>
              <a:buChar char="•"/>
            </a:pPr>
            <a:r>
              <a:rPr lang="da-DK" dirty="0" smtClean="0">
                <a:solidFill>
                  <a:schemeClr val="tx1"/>
                </a:solidFill>
              </a:rPr>
              <a:t>KMD Aktiv kommunikerer via KMD ØS til andre økonomisystemer og via KMD Debitor til andre debitor-systemer</a:t>
            </a:r>
          </a:p>
          <a:p>
            <a:pPr marL="268288" lvl="0" indent="-266700">
              <a:buFont typeface="Arial" pitchFamily="34" charset="0"/>
              <a:buChar char="•"/>
            </a:pPr>
            <a:endParaRPr lang="da-DK" dirty="0" smtClean="0">
              <a:solidFill>
                <a:schemeClr val="tx1"/>
              </a:solidFill>
            </a:endParaRPr>
          </a:p>
          <a:p>
            <a:pPr marL="268288" lvl="0" indent="-266700">
              <a:buFont typeface="Arial" pitchFamily="34" charset="0"/>
              <a:buChar char="•"/>
            </a:pPr>
            <a:r>
              <a:rPr lang="da-DK" dirty="0" smtClean="0">
                <a:solidFill>
                  <a:schemeClr val="tx1"/>
                </a:solidFill>
              </a:rPr>
              <a:t>Vi arbejder pt. med et scenario hvor KY version 1 anvender snitflader på Serviceplatformen, der stiller videre via KMD systemerne</a:t>
            </a:r>
          </a:p>
          <a:p>
            <a:pPr marL="268288" lvl="0" indent="-266700">
              <a:buFont typeface="Arial" pitchFamily="34" charset="0"/>
              <a:buChar char="•"/>
            </a:pPr>
            <a:r>
              <a:rPr lang="da-DK" dirty="0" smtClean="0">
                <a:solidFill>
                  <a:schemeClr val="tx1"/>
                </a:solidFill>
              </a:rPr>
              <a:t>Senere vil der forventeligt kunne stilles videre direkte fra Serviceplatformen til  de forskellige økonomi- og debitor-systemer </a:t>
            </a:r>
          </a:p>
          <a:p>
            <a:pPr lvl="0"/>
            <a:endParaRPr lang="da-DK" dirty="0" smtClean="0">
              <a:solidFill>
                <a:schemeClr val="tx1"/>
              </a:solidFill>
            </a:endParaRPr>
          </a:p>
          <a:p>
            <a:pPr lvl="1"/>
            <a:endParaRPr lang="da-DK" dirty="0" smtClean="0"/>
          </a:p>
        </p:txBody>
      </p:sp>
      <p:sp>
        <p:nvSpPr>
          <p:cNvPr id="28" name="Pladsholder til dato 27"/>
          <p:cNvSpPr>
            <a:spLocks noGrp="1"/>
          </p:cNvSpPr>
          <p:nvPr>
            <p:ph type="dt" sz="half" idx="10"/>
          </p:nvPr>
        </p:nvSpPr>
        <p:spPr/>
        <p:txBody>
          <a:bodyPr/>
          <a:lstStyle/>
          <a:p>
            <a:fld id="{B2FA326D-F2DD-4C20-BC73-A77EB90CC5B8}" type="datetime6">
              <a:rPr lang="da-DK" noProof="0" smtClean="0"/>
              <a:pPr/>
              <a:t>28.6.2013</a:t>
            </a:fld>
            <a:endParaRPr lang="da-DK" noProof="0" dirty="0"/>
          </a:p>
        </p:txBody>
      </p:sp>
      <p:sp>
        <p:nvSpPr>
          <p:cNvPr id="30" name="Pladsholder til sidefod 29"/>
          <p:cNvSpPr>
            <a:spLocks noGrp="1"/>
          </p:cNvSpPr>
          <p:nvPr>
            <p:ph type="ftr" sz="quarter" idx="11"/>
          </p:nvPr>
        </p:nvSpPr>
        <p:spPr/>
        <p:txBody>
          <a:bodyPr/>
          <a:lstStyle/>
          <a:p>
            <a:r>
              <a:rPr lang="da-DK" dirty="0" smtClean="0"/>
              <a:t>KY opsamling på Kommunal høring</a:t>
            </a:r>
          </a:p>
          <a:p>
            <a:endParaRPr lang="da-DK" noProof="0" dirty="0"/>
          </a:p>
        </p:txBody>
      </p:sp>
      <p:sp>
        <p:nvSpPr>
          <p:cNvPr id="29" name="Pladsholder til diasnummer 28"/>
          <p:cNvSpPr>
            <a:spLocks noGrp="1"/>
          </p:cNvSpPr>
          <p:nvPr>
            <p:ph type="sldNum" sz="quarter" idx="12"/>
          </p:nvPr>
        </p:nvSpPr>
        <p:spPr/>
        <p:txBody>
          <a:bodyPr/>
          <a:lstStyle/>
          <a:p>
            <a:fld id="{E51DFFA5-2275-4D40-8C57-30E4DF90161C}" type="slidenum">
              <a:rPr lang="da-DK" noProof="0" smtClean="0"/>
              <a:pPr/>
              <a:t>29</a:t>
            </a:fld>
            <a:endParaRPr lang="da-DK" noProof="0"/>
          </a:p>
        </p:txBody>
      </p:sp>
      <p:sp>
        <p:nvSpPr>
          <p:cNvPr id="7" name="Rektangel 6"/>
          <p:cNvSpPr/>
          <p:nvPr/>
        </p:nvSpPr>
        <p:spPr>
          <a:xfrm>
            <a:off x="467544" y="5097958"/>
            <a:ext cx="8208912" cy="923330"/>
          </a:xfrm>
          <a:prstGeom prst="rect">
            <a:avLst/>
          </a:prstGeom>
        </p:spPr>
        <p:txBody>
          <a:bodyPr wrap="square">
            <a:spAutoFit/>
          </a:bodyPr>
          <a:lstStyle/>
          <a:p>
            <a:pPr marL="174625" lvl="2" indent="4763">
              <a:buNone/>
            </a:pPr>
            <a:r>
              <a:rPr lang="da-DK" dirty="0" smtClean="0"/>
              <a:t>På forretningsmæssigt niveau er forventningen , at KY version 1 fortsætter med at benytte de nuværende økonomi-, udbetalings- og debitor-systemer. På teknisk niveau sker det via den nye fælleskommunale Serviceplatform.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Høringsprocessen frem til udbuddet på KY</a:t>
            </a:r>
            <a:endParaRPr lang="da-DK" dirty="0"/>
          </a:p>
        </p:txBody>
      </p:sp>
      <p:sp>
        <p:nvSpPr>
          <p:cNvPr id="3" name="Pladsholder til indhold 2"/>
          <p:cNvSpPr>
            <a:spLocks noGrp="1"/>
          </p:cNvSpPr>
          <p:nvPr>
            <p:ph idx="1"/>
          </p:nvPr>
        </p:nvSpPr>
        <p:spPr>
          <a:xfrm>
            <a:off x="467544" y="5157192"/>
            <a:ext cx="8229600" cy="1080120"/>
          </a:xfrm>
        </p:spPr>
        <p:txBody>
          <a:bodyPr/>
          <a:lstStyle/>
          <a:p>
            <a:r>
              <a:rPr lang="da-DK" sz="2000" dirty="0" smtClean="0"/>
              <a:t>Vi beslutter ikke noget på opsamlingsmødet </a:t>
            </a:r>
            <a:br>
              <a:rPr lang="da-DK" sz="2000" dirty="0" smtClean="0"/>
            </a:br>
            <a:r>
              <a:rPr lang="da-DK" sz="2000" dirty="0" smtClean="0"/>
              <a:t>– vi tager fat i jer for uddybninger af de svar vi ikke helt forstår…!</a:t>
            </a:r>
            <a:endParaRPr lang="da-DK" sz="2000" dirty="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3</a:t>
            </a:fld>
            <a:endParaRPr lang="da-DK" noProof="0"/>
          </a:p>
        </p:txBody>
      </p:sp>
      <p:sp>
        <p:nvSpPr>
          <p:cNvPr id="9" name="Oval billedforklaring 8"/>
          <p:cNvSpPr/>
          <p:nvPr/>
        </p:nvSpPr>
        <p:spPr>
          <a:xfrm>
            <a:off x="1763688" y="1628800"/>
            <a:ext cx="1152128" cy="1080120"/>
          </a:xfrm>
          <a:prstGeom prst="wedgeEllipse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da-DK" dirty="0">
              <a:solidFill>
                <a:schemeClr val="tx1"/>
              </a:solidFill>
            </a:endParaRPr>
          </a:p>
        </p:txBody>
      </p:sp>
      <p:sp>
        <p:nvSpPr>
          <p:cNvPr id="10" name="Oval billedforklaring 9"/>
          <p:cNvSpPr/>
          <p:nvPr/>
        </p:nvSpPr>
        <p:spPr>
          <a:xfrm rot="10800000">
            <a:off x="971600" y="3501008"/>
            <a:ext cx="1800200" cy="1008112"/>
          </a:xfrm>
          <a:prstGeom prst="wedgeEllipse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da-DK"/>
          </a:p>
        </p:txBody>
      </p:sp>
      <p:sp>
        <p:nvSpPr>
          <p:cNvPr id="11" name="Oval billedforklaring 10"/>
          <p:cNvSpPr/>
          <p:nvPr/>
        </p:nvSpPr>
        <p:spPr>
          <a:xfrm>
            <a:off x="3707904" y="1484784"/>
            <a:ext cx="1800200" cy="1224136"/>
          </a:xfrm>
          <a:prstGeom prst="wedgeEllipse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da-DK"/>
          </a:p>
        </p:txBody>
      </p:sp>
      <p:sp>
        <p:nvSpPr>
          <p:cNvPr id="12" name="Oval billedforklaring 11"/>
          <p:cNvSpPr/>
          <p:nvPr/>
        </p:nvSpPr>
        <p:spPr>
          <a:xfrm rot="10800000">
            <a:off x="5004048" y="3573016"/>
            <a:ext cx="2232248" cy="864096"/>
          </a:xfrm>
          <a:prstGeom prst="wedgeEllipse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da-DK"/>
          </a:p>
        </p:txBody>
      </p:sp>
      <p:sp>
        <p:nvSpPr>
          <p:cNvPr id="7" name="Tekstboks 6"/>
          <p:cNvSpPr txBox="1"/>
          <p:nvPr/>
        </p:nvSpPr>
        <p:spPr>
          <a:xfrm>
            <a:off x="1907704" y="1844824"/>
            <a:ext cx="1440160" cy="646331"/>
          </a:xfrm>
          <a:prstGeom prst="rect">
            <a:avLst/>
          </a:prstGeom>
          <a:noFill/>
        </p:spPr>
        <p:txBody>
          <a:bodyPr wrap="square" rtlCol="0">
            <a:spAutoFit/>
          </a:bodyPr>
          <a:lstStyle/>
          <a:p>
            <a:r>
              <a:rPr lang="da-DK" dirty="0" smtClean="0"/>
              <a:t>Høring </a:t>
            </a:r>
          </a:p>
          <a:p>
            <a:r>
              <a:rPr lang="da-DK" dirty="0" smtClean="0"/>
              <a:t>i Vejle</a:t>
            </a:r>
            <a:endParaRPr lang="da-DK" dirty="0"/>
          </a:p>
        </p:txBody>
      </p:sp>
      <p:sp>
        <p:nvSpPr>
          <p:cNvPr id="13" name="Tekstboks 12"/>
          <p:cNvSpPr txBox="1"/>
          <p:nvPr/>
        </p:nvSpPr>
        <p:spPr>
          <a:xfrm>
            <a:off x="1187624" y="3645024"/>
            <a:ext cx="1440160" cy="646331"/>
          </a:xfrm>
          <a:prstGeom prst="rect">
            <a:avLst/>
          </a:prstGeom>
          <a:noFill/>
        </p:spPr>
        <p:txBody>
          <a:bodyPr wrap="square" rtlCol="0">
            <a:spAutoFit/>
          </a:bodyPr>
          <a:lstStyle/>
          <a:p>
            <a:r>
              <a:rPr lang="da-DK" dirty="0" smtClean="0"/>
              <a:t>Høring i København</a:t>
            </a:r>
            <a:endParaRPr lang="da-DK" dirty="0"/>
          </a:p>
        </p:txBody>
      </p:sp>
      <p:sp>
        <p:nvSpPr>
          <p:cNvPr id="14" name="Tekstboks 13"/>
          <p:cNvSpPr txBox="1"/>
          <p:nvPr/>
        </p:nvSpPr>
        <p:spPr>
          <a:xfrm>
            <a:off x="3995936" y="1628800"/>
            <a:ext cx="1440160" cy="923330"/>
          </a:xfrm>
          <a:prstGeom prst="rect">
            <a:avLst/>
          </a:prstGeom>
          <a:noFill/>
        </p:spPr>
        <p:txBody>
          <a:bodyPr wrap="square" rtlCol="0">
            <a:spAutoFit/>
          </a:bodyPr>
          <a:lstStyle/>
          <a:p>
            <a:r>
              <a:rPr lang="da-DK" dirty="0" smtClean="0"/>
              <a:t>Opsamling </a:t>
            </a:r>
          </a:p>
          <a:p>
            <a:r>
              <a:rPr lang="da-DK" dirty="0" smtClean="0"/>
              <a:t>i Vejle og Roskilde</a:t>
            </a:r>
            <a:endParaRPr lang="da-DK" dirty="0"/>
          </a:p>
        </p:txBody>
      </p:sp>
      <p:sp>
        <p:nvSpPr>
          <p:cNvPr id="15" name="Tekstboks 14"/>
          <p:cNvSpPr txBox="1"/>
          <p:nvPr/>
        </p:nvSpPr>
        <p:spPr>
          <a:xfrm>
            <a:off x="5436096" y="3717032"/>
            <a:ext cx="1440160" cy="646331"/>
          </a:xfrm>
          <a:prstGeom prst="rect">
            <a:avLst/>
          </a:prstGeom>
          <a:noFill/>
        </p:spPr>
        <p:txBody>
          <a:bodyPr wrap="square" rtlCol="0">
            <a:spAutoFit/>
          </a:bodyPr>
          <a:lstStyle/>
          <a:p>
            <a:r>
              <a:rPr lang="da-DK" dirty="0" smtClean="0"/>
              <a:t>Leverandørhøring </a:t>
            </a:r>
            <a:endParaRPr lang="da-DK" dirty="0"/>
          </a:p>
        </p:txBody>
      </p:sp>
      <p:cxnSp>
        <p:nvCxnSpPr>
          <p:cNvPr id="17" name="Lige forbindelse 16"/>
          <p:cNvCxnSpPr/>
          <p:nvPr/>
        </p:nvCxnSpPr>
        <p:spPr>
          <a:xfrm>
            <a:off x="1979712" y="3140968"/>
            <a:ext cx="5112000" cy="0"/>
          </a:xfrm>
          <a:prstGeom prst="line">
            <a:avLst/>
          </a:prstGeom>
          <a:ln w="95250"/>
        </p:spPr>
        <p:style>
          <a:lnRef idx="1">
            <a:schemeClr val="accent1"/>
          </a:lnRef>
          <a:fillRef idx="0">
            <a:schemeClr val="accent1"/>
          </a:fillRef>
          <a:effectRef idx="0">
            <a:schemeClr val="accent1"/>
          </a:effectRef>
          <a:fontRef idx="minor">
            <a:schemeClr val="tx1"/>
          </a:fontRef>
        </p:style>
      </p:cxnSp>
      <p:sp>
        <p:nvSpPr>
          <p:cNvPr id="18" name="Afrundet rektangel 17"/>
          <p:cNvSpPr/>
          <p:nvPr/>
        </p:nvSpPr>
        <p:spPr>
          <a:xfrm>
            <a:off x="7092280" y="2852936"/>
            <a:ext cx="1224136"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9" name="Tekstboks 18"/>
          <p:cNvSpPr txBox="1"/>
          <p:nvPr/>
        </p:nvSpPr>
        <p:spPr>
          <a:xfrm>
            <a:off x="7236296" y="2924944"/>
            <a:ext cx="1368152" cy="369332"/>
          </a:xfrm>
          <a:prstGeom prst="rect">
            <a:avLst/>
          </a:prstGeom>
          <a:noFill/>
        </p:spPr>
        <p:txBody>
          <a:bodyPr wrap="square" rtlCol="0">
            <a:spAutoFit/>
          </a:bodyPr>
          <a:lstStyle/>
          <a:p>
            <a:r>
              <a:rPr lang="da-DK" b="1" dirty="0" smtClean="0">
                <a:solidFill>
                  <a:schemeClr val="bg1"/>
                </a:solidFill>
              </a:rPr>
              <a:t>Udbud</a:t>
            </a:r>
            <a:endParaRPr lang="da-DK" b="1" dirty="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el 31"/>
          <p:cNvSpPr>
            <a:spLocks noGrp="1"/>
          </p:cNvSpPr>
          <p:nvPr>
            <p:ph type="title"/>
          </p:nvPr>
        </p:nvSpPr>
        <p:spPr/>
        <p:txBody>
          <a:bodyPr/>
          <a:lstStyle/>
          <a:p>
            <a:r>
              <a:rPr lang="da-DK" dirty="0" smtClean="0"/>
              <a:t>Økonomi/Udbetaling/Debitor – ’Nu situationen’</a:t>
            </a:r>
            <a:endParaRPr lang="da-DK" dirty="0"/>
          </a:p>
        </p:txBody>
      </p:sp>
      <p:sp>
        <p:nvSpPr>
          <p:cNvPr id="3" name="Pladsholder til indhold 2"/>
          <p:cNvSpPr>
            <a:spLocks noGrp="1"/>
          </p:cNvSpPr>
          <p:nvPr>
            <p:ph idx="1"/>
          </p:nvPr>
        </p:nvSpPr>
        <p:spPr>
          <a:xfrm>
            <a:off x="457200" y="1052736"/>
            <a:ext cx="8229600" cy="4430587"/>
          </a:xfrm>
          <a:noFill/>
        </p:spPr>
        <p:txBody>
          <a:bodyPr/>
          <a:lstStyle/>
          <a:p>
            <a:pPr lvl="1"/>
            <a:r>
              <a:rPr lang="da-DK" dirty="0" smtClean="0"/>
              <a:t>Den nuværende situation, som kortlagt i projekt ØIR (Økonomi I Rammearkitekturen):</a:t>
            </a:r>
          </a:p>
        </p:txBody>
      </p:sp>
      <p:sp>
        <p:nvSpPr>
          <p:cNvPr id="28" name="Pladsholder til dato 27"/>
          <p:cNvSpPr>
            <a:spLocks noGrp="1"/>
          </p:cNvSpPr>
          <p:nvPr>
            <p:ph type="dt" sz="half" idx="10"/>
          </p:nvPr>
        </p:nvSpPr>
        <p:spPr/>
        <p:txBody>
          <a:bodyPr/>
          <a:lstStyle/>
          <a:p>
            <a:fld id="{B2FA326D-F2DD-4C20-BC73-A77EB90CC5B8}" type="datetime6">
              <a:rPr lang="da-DK" noProof="0" smtClean="0"/>
              <a:pPr/>
              <a:t>28.6.2013</a:t>
            </a:fld>
            <a:endParaRPr lang="da-DK" noProof="0"/>
          </a:p>
        </p:txBody>
      </p:sp>
      <p:sp>
        <p:nvSpPr>
          <p:cNvPr id="30" name="Pladsholder til sidefod 29"/>
          <p:cNvSpPr>
            <a:spLocks noGrp="1"/>
          </p:cNvSpPr>
          <p:nvPr>
            <p:ph type="ftr" sz="quarter" idx="11"/>
          </p:nvPr>
        </p:nvSpPr>
        <p:spPr/>
        <p:txBody>
          <a:bodyPr/>
          <a:lstStyle/>
          <a:p>
            <a:r>
              <a:rPr lang="da-DK" dirty="0" smtClean="0"/>
              <a:t>KY opsamling på Kommunal høring</a:t>
            </a:r>
          </a:p>
          <a:p>
            <a:endParaRPr lang="da-DK" noProof="0" dirty="0"/>
          </a:p>
        </p:txBody>
      </p:sp>
      <p:sp>
        <p:nvSpPr>
          <p:cNvPr id="29" name="Pladsholder til diasnummer 28"/>
          <p:cNvSpPr>
            <a:spLocks noGrp="1"/>
          </p:cNvSpPr>
          <p:nvPr>
            <p:ph type="sldNum" sz="quarter" idx="12"/>
          </p:nvPr>
        </p:nvSpPr>
        <p:spPr/>
        <p:txBody>
          <a:bodyPr/>
          <a:lstStyle/>
          <a:p>
            <a:fld id="{E51DFFA5-2275-4D40-8C57-30E4DF90161C}" type="slidenum">
              <a:rPr lang="da-DK" noProof="0" smtClean="0"/>
              <a:pPr/>
              <a:t>30</a:t>
            </a:fld>
            <a:endParaRPr lang="da-DK" noProof="0"/>
          </a:p>
        </p:txBody>
      </p:sp>
      <p:sp>
        <p:nvSpPr>
          <p:cNvPr id="7" name="Rektangel 6"/>
          <p:cNvSpPr/>
          <p:nvPr/>
        </p:nvSpPr>
        <p:spPr>
          <a:xfrm>
            <a:off x="4067944" y="1628800"/>
            <a:ext cx="158417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b="1" dirty="0" smtClean="0"/>
              <a:t>KMD </a:t>
            </a:r>
          </a:p>
          <a:p>
            <a:pPr algn="ctr"/>
            <a:r>
              <a:rPr lang="da-DK" b="1" dirty="0" smtClean="0"/>
              <a:t>Aktiv</a:t>
            </a:r>
            <a:endParaRPr lang="da-DK" b="1" dirty="0"/>
          </a:p>
        </p:txBody>
      </p:sp>
      <p:sp>
        <p:nvSpPr>
          <p:cNvPr id="8" name="Rektangel 7"/>
          <p:cNvSpPr/>
          <p:nvPr/>
        </p:nvSpPr>
        <p:spPr>
          <a:xfrm>
            <a:off x="1835696" y="3068960"/>
            <a:ext cx="158417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t>KMD </a:t>
            </a:r>
          </a:p>
          <a:p>
            <a:pPr algn="ctr"/>
            <a:r>
              <a:rPr lang="da-DK" dirty="0" smtClean="0"/>
              <a:t>Debitor</a:t>
            </a:r>
            <a:endParaRPr lang="da-DK" dirty="0"/>
          </a:p>
        </p:txBody>
      </p:sp>
      <p:sp>
        <p:nvSpPr>
          <p:cNvPr id="9" name="Rektangel 8"/>
          <p:cNvSpPr/>
          <p:nvPr/>
        </p:nvSpPr>
        <p:spPr>
          <a:xfrm>
            <a:off x="4067944" y="3068960"/>
            <a:ext cx="158417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t>KMD </a:t>
            </a:r>
          </a:p>
          <a:p>
            <a:pPr algn="ctr"/>
            <a:r>
              <a:rPr lang="da-DK" dirty="0" smtClean="0"/>
              <a:t>ØS</a:t>
            </a:r>
            <a:endParaRPr lang="da-DK" dirty="0"/>
          </a:p>
        </p:txBody>
      </p:sp>
      <p:sp>
        <p:nvSpPr>
          <p:cNvPr id="10" name="Rektangel 9"/>
          <p:cNvSpPr/>
          <p:nvPr/>
        </p:nvSpPr>
        <p:spPr>
          <a:xfrm>
            <a:off x="6300192" y="3068960"/>
            <a:ext cx="158417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t>KMD </a:t>
            </a:r>
          </a:p>
          <a:p>
            <a:pPr algn="ctr"/>
            <a:r>
              <a:rPr lang="da-DK" dirty="0" smtClean="0"/>
              <a:t>Udbetaling</a:t>
            </a:r>
            <a:endParaRPr lang="da-DK" dirty="0"/>
          </a:p>
        </p:txBody>
      </p:sp>
      <p:cxnSp>
        <p:nvCxnSpPr>
          <p:cNvPr id="13" name="Lige pilforbindelse 12"/>
          <p:cNvCxnSpPr>
            <a:stCxn id="7" idx="2"/>
            <a:endCxn id="9" idx="0"/>
          </p:cNvCxnSpPr>
          <p:nvPr/>
        </p:nvCxnSpPr>
        <p:spPr>
          <a:xfrm>
            <a:off x="4860032" y="2420888"/>
            <a:ext cx="0" cy="648072"/>
          </a:xfrm>
          <a:prstGeom prst="straightConnector1">
            <a:avLst/>
          </a:prstGeom>
          <a:ln w="19050">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Lige pilforbindelse 13"/>
          <p:cNvCxnSpPr>
            <a:stCxn id="7" idx="2"/>
            <a:endCxn id="10" idx="1"/>
          </p:cNvCxnSpPr>
          <p:nvPr/>
        </p:nvCxnSpPr>
        <p:spPr>
          <a:xfrm>
            <a:off x="4860032" y="2420888"/>
            <a:ext cx="1440160" cy="1044116"/>
          </a:xfrm>
          <a:prstGeom prst="straightConnector1">
            <a:avLst/>
          </a:prstGeom>
          <a:ln w="19050">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Lige pilforbindelse 16"/>
          <p:cNvCxnSpPr>
            <a:stCxn id="7" idx="2"/>
            <a:endCxn id="8" idx="3"/>
          </p:cNvCxnSpPr>
          <p:nvPr/>
        </p:nvCxnSpPr>
        <p:spPr>
          <a:xfrm flipH="1">
            <a:off x="3419872" y="2420888"/>
            <a:ext cx="1440160" cy="1044116"/>
          </a:xfrm>
          <a:prstGeom prst="straightConnector1">
            <a:avLst/>
          </a:prstGeom>
          <a:ln w="19050">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2" name="Lige pilforbindelse 21"/>
          <p:cNvCxnSpPr>
            <a:stCxn id="9" idx="2"/>
            <a:endCxn id="21" idx="0"/>
          </p:cNvCxnSpPr>
          <p:nvPr/>
        </p:nvCxnSpPr>
        <p:spPr>
          <a:xfrm>
            <a:off x="4860032" y="3861048"/>
            <a:ext cx="0" cy="504056"/>
          </a:xfrm>
          <a:prstGeom prst="straightConnector1">
            <a:avLst/>
          </a:prstGeom>
          <a:ln w="19050">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25" name="Rektangel 24"/>
          <p:cNvSpPr/>
          <p:nvPr/>
        </p:nvSpPr>
        <p:spPr>
          <a:xfrm>
            <a:off x="2555776" y="4437112"/>
            <a:ext cx="158417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t>Andre </a:t>
            </a:r>
          </a:p>
          <a:p>
            <a:pPr algn="ctr"/>
            <a:r>
              <a:rPr lang="da-DK" dirty="0" smtClean="0"/>
              <a:t>debitor-systemer</a:t>
            </a:r>
            <a:endParaRPr lang="da-DK" dirty="0"/>
          </a:p>
        </p:txBody>
      </p:sp>
      <p:cxnSp>
        <p:nvCxnSpPr>
          <p:cNvPr id="26" name="Lige pilforbindelse 25"/>
          <p:cNvCxnSpPr>
            <a:stCxn id="8" idx="2"/>
            <a:endCxn id="25" idx="0"/>
          </p:cNvCxnSpPr>
          <p:nvPr/>
        </p:nvCxnSpPr>
        <p:spPr>
          <a:xfrm>
            <a:off x="2627784" y="3861048"/>
            <a:ext cx="720080" cy="576064"/>
          </a:xfrm>
          <a:prstGeom prst="straightConnector1">
            <a:avLst/>
          </a:prstGeom>
          <a:ln w="19050">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21" name="Rektangel 20"/>
          <p:cNvSpPr/>
          <p:nvPr/>
        </p:nvSpPr>
        <p:spPr>
          <a:xfrm>
            <a:off x="4067944" y="4365104"/>
            <a:ext cx="158417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t>Andre </a:t>
            </a:r>
          </a:p>
          <a:p>
            <a:pPr algn="ctr"/>
            <a:r>
              <a:rPr lang="da-DK" dirty="0" smtClean="0"/>
              <a:t>økonomi-systemer</a:t>
            </a:r>
            <a:endParaRPr lang="da-DK" dirty="0"/>
          </a:p>
        </p:txBody>
      </p:sp>
      <p:sp>
        <p:nvSpPr>
          <p:cNvPr id="42" name="Tekstboks 41"/>
          <p:cNvSpPr txBox="1"/>
          <p:nvPr/>
        </p:nvSpPr>
        <p:spPr>
          <a:xfrm>
            <a:off x="4572000" y="2507060"/>
            <a:ext cx="314510" cy="307777"/>
          </a:xfrm>
          <a:prstGeom prst="rect">
            <a:avLst/>
          </a:prstGeom>
          <a:noFill/>
        </p:spPr>
        <p:txBody>
          <a:bodyPr wrap="none" rtlCol="0">
            <a:spAutoFit/>
          </a:bodyPr>
          <a:lstStyle/>
          <a:p>
            <a:r>
              <a:rPr lang="da-DK" sz="1400" b="1" dirty="0" smtClean="0"/>
              <a:t>*)</a:t>
            </a:r>
            <a:endParaRPr lang="da-DK" sz="1400" b="1" dirty="0"/>
          </a:p>
        </p:txBody>
      </p:sp>
      <p:sp>
        <p:nvSpPr>
          <p:cNvPr id="19" name="Tekstboks 18"/>
          <p:cNvSpPr txBox="1"/>
          <p:nvPr/>
        </p:nvSpPr>
        <p:spPr>
          <a:xfrm>
            <a:off x="6516216" y="4437112"/>
            <a:ext cx="2624436" cy="738664"/>
          </a:xfrm>
          <a:prstGeom prst="rect">
            <a:avLst/>
          </a:prstGeom>
          <a:noFill/>
        </p:spPr>
        <p:txBody>
          <a:bodyPr wrap="none" rtlCol="0">
            <a:spAutoFit/>
          </a:bodyPr>
          <a:lstStyle/>
          <a:p>
            <a:r>
              <a:rPr lang="da-DK" sz="1400" dirty="0" smtClean="0"/>
              <a:t>*) Undtagelser</a:t>
            </a:r>
          </a:p>
          <a:p>
            <a:r>
              <a:rPr lang="da-DK" sz="1400" dirty="0" smtClean="0"/>
              <a:t>Herning bruger ikke KMD Aktiv</a:t>
            </a:r>
          </a:p>
          <a:p>
            <a:r>
              <a:rPr lang="da-DK" sz="1400" dirty="0" smtClean="0"/>
              <a:t>Direkte snitflade til KØR (Kbh.)</a:t>
            </a:r>
            <a:endParaRPr lang="da-DK" sz="1400" dirty="0"/>
          </a:p>
        </p:txBody>
      </p:sp>
      <p:sp>
        <p:nvSpPr>
          <p:cNvPr id="20" name="Rektangel 19"/>
          <p:cNvSpPr/>
          <p:nvPr/>
        </p:nvSpPr>
        <p:spPr>
          <a:xfrm>
            <a:off x="467544" y="5374957"/>
            <a:ext cx="8208912" cy="646331"/>
          </a:xfrm>
          <a:prstGeom prst="rect">
            <a:avLst/>
          </a:prstGeom>
        </p:spPr>
        <p:txBody>
          <a:bodyPr wrap="square">
            <a:spAutoFit/>
          </a:bodyPr>
          <a:lstStyle/>
          <a:p>
            <a:pPr marL="174625" lvl="2" indent="4763">
              <a:buNone/>
            </a:pPr>
            <a:r>
              <a:rPr lang="da-DK" dirty="0" smtClean="0"/>
              <a:t>I den nuværende situation er KMD Aktiv tæt knyttet til KMD Udbetaling, Debitor og Udbetaling.</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el 31"/>
          <p:cNvSpPr>
            <a:spLocks noGrp="1"/>
          </p:cNvSpPr>
          <p:nvPr>
            <p:ph type="title"/>
          </p:nvPr>
        </p:nvSpPr>
        <p:spPr/>
        <p:txBody>
          <a:bodyPr/>
          <a:lstStyle/>
          <a:p>
            <a:r>
              <a:rPr lang="da-DK" dirty="0" smtClean="0"/>
              <a:t>Økonomi/Udbetaling/Debitor – ’KY/ØIR scenarie’</a:t>
            </a:r>
            <a:endParaRPr lang="da-DK" dirty="0"/>
          </a:p>
        </p:txBody>
      </p:sp>
      <p:sp>
        <p:nvSpPr>
          <p:cNvPr id="3" name="Pladsholder til indhold 2"/>
          <p:cNvSpPr>
            <a:spLocks noGrp="1"/>
          </p:cNvSpPr>
          <p:nvPr>
            <p:ph idx="1"/>
          </p:nvPr>
        </p:nvSpPr>
        <p:spPr>
          <a:xfrm>
            <a:off x="457200" y="1268760"/>
            <a:ext cx="8229600" cy="4430587"/>
          </a:xfrm>
        </p:spPr>
        <p:txBody>
          <a:bodyPr/>
          <a:lstStyle/>
          <a:p>
            <a:pPr lvl="1"/>
            <a:r>
              <a:rPr lang="da-DK" dirty="0" smtClean="0"/>
              <a:t>Det scenario, som projektet pt. arbejder ud fra, for KY </a:t>
            </a:r>
            <a:r>
              <a:rPr lang="da-DK" dirty="0" err="1" smtClean="0"/>
              <a:t>ver</a:t>
            </a:r>
            <a:r>
              <a:rPr lang="da-DK" dirty="0" smtClean="0"/>
              <a:t>. 1:</a:t>
            </a:r>
          </a:p>
        </p:txBody>
      </p:sp>
      <p:sp>
        <p:nvSpPr>
          <p:cNvPr id="28" name="Pladsholder til dato 27"/>
          <p:cNvSpPr>
            <a:spLocks noGrp="1"/>
          </p:cNvSpPr>
          <p:nvPr>
            <p:ph type="dt" sz="half" idx="10"/>
          </p:nvPr>
        </p:nvSpPr>
        <p:spPr/>
        <p:txBody>
          <a:bodyPr/>
          <a:lstStyle/>
          <a:p>
            <a:fld id="{B2FA326D-F2DD-4C20-BC73-A77EB90CC5B8}" type="datetime6">
              <a:rPr lang="da-DK" noProof="0" smtClean="0"/>
              <a:pPr/>
              <a:t>28.6.2013</a:t>
            </a:fld>
            <a:endParaRPr lang="da-DK" noProof="0"/>
          </a:p>
        </p:txBody>
      </p:sp>
      <p:sp>
        <p:nvSpPr>
          <p:cNvPr id="30" name="Pladsholder til sidefod 29"/>
          <p:cNvSpPr>
            <a:spLocks noGrp="1"/>
          </p:cNvSpPr>
          <p:nvPr>
            <p:ph type="ftr" sz="quarter" idx="11"/>
          </p:nvPr>
        </p:nvSpPr>
        <p:spPr/>
        <p:txBody>
          <a:bodyPr/>
          <a:lstStyle/>
          <a:p>
            <a:r>
              <a:rPr lang="da-DK" dirty="0" smtClean="0"/>
              <a:t>KY opsamling på Kommunal høring</a:t>
            </a:r>
          </a:p>
          <a:p>
            <a:endParaRPr lang="da-DK" noProof="0" dirty="0"/>
          </a:p>
        </p:txBody>
      </p:sp>
      <p:sp>
        <p:nvSpPr>
          <p:cNvPr id="29" name="Pladsholder til diasnummer 28"/>
          <p:cNvSpPr>
            <a:spLocks noGrp="1"/>
          </p:cNvSpPr>
          <p:nvPr>
            <p:ph type="sldNum" sz="quarter" idx="12"/>
          </p:nvPr>
        </p:nvSpPr>
        <p:spPr/>
        <p:txBody>
          <a:bodyPr/>
          <a:lstStyle/>
          <a:p>
            <a:fld id="{E51DFFA5-2275-4D40-8C57-30E4DF90161C}" type="slidenum">
              <a:rPr lang="da-DK" noProof="0" smtClean="0"/>
              <a:pPr/>
              <a:t>31</a:t>
            </a:fld>
            <a:endParaRPr lang="da-DK" noProof="0"/>
          </a:p>
        </p:txBody>
      </p:sp>
      <p:pic>
        <p:nvPicPr>
          <p:cNvPr id="37890" name="Picture 2"/>
          <p:cNvPicPr>
            <a:picLocks noChangeAspect="1" noChangeArrowheads="1"/>
          </p:cNvPicPr>
          <p:nvPr/>
        </p:nvPicPr>
        <p:blipFill>
          <a:blip r:embed="rId3" cstate="print"/>
          <a:srcRect/>
          <a:stretch>
            <a:fillRect/>
          </a:stretch>
        </p:blipFill>
        <p:spPr bwMode="auto">
          <a:xfrm>
            <a:off x="1259632" y="1628800"/>
            <a:ext cx="6277545" cy="3449499"/>
          </a:xfrm>
          <a:prstGeom prst="rect">
            <a:avLst/>
          </a:prstGeom>
          <a:noFill/>
          <a:ln w="9525">
            <a:noFill/>
            <a:miter lim="800000"/>
            <a:headEnd/>
            <a:tailEnd/>
          </a:ln>
          <a:effectLst/>
        </p:spPr>
      </p:pic>
      <p:sp>
        <p:nvSpPr>
          <p:cNvPr id="59" name="Rektangel 58"/>
          <p:cNvSpPr/>
          <p:nvPr/>
        </p:nvSpPr>
        <p:spPr>
          <a:xfrm>
            <a:off x="395536" y="5097958"/>
            <a:ext cx="8208912" cy="923330"/>
          </a:xfrm>
          <a:prstGeom prst="rect">
            <a:avLst/>
          </a:prstGeom>
        </p:spPr>
        <p:txBody>
          <a:bodyPr wrap="square">
            <a:spAutoFit/>
          </a:bodyPr>
          <a:lstStyle/>
          <a:p>
            <a:pPr marL="174625" lvl="2" indent="4763">
              <a:buNone/>
            </a:pPr>
            <a:r>
              <a:rPr lang="da-DK" dirty="0" smtClean="0"/>
              <a:t>På forretningsmæssigt niveau er forventningen , at KY version 1 fortsætter med at benytte de nuværende økonomi-, udbetalings- og debitor-systemer. På teknisk niveau sker det via den nye fælleskommunale Serviceplatform.</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TEMA: Serviceplatformens rolle</a:t>
            </a:r>
            <a:endParaRPr lang="da-DK" dirty="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32</a:t>
            </a:fld>
            <a:endParaRPr lang="da-DK" noProof="0"/>
          </a:p>
        </p:txBody>
      </p:sp>
      <p:pic>
        <p:nvPicPr>
          <p:cNvPr id="7" name="Billede 6"/>
          <p:cNvPicPr/>
          <p:nvPr/>
        </p:nvPicPr>
        <p:blipFill>
          <a:blip r:embed="rId2" cstate="print">
            <a:extLst>
              <a:ext uri="{28A0092B-C50C-407E-A947-70E740481C1C}">
                <a14:useLocalDpi xmlns="" xmlns:a14="http://schemas.microsoft.com/office/drawing/2010/main" val="0"/>
              </a:ext>
            </a:extLst>
          </a:blip>
          <a:stretch>
            <a:fillRect/>
          </a:stretch>
        </p:blipFill>
        <p:spPr>
          <a:xfrm>
            <a:off x="1475656" y="1320676"/>
            <a:ext cx="5724361" cy="3548484"/>
          </a:xfrm>
          <a:prstGeom prst="rect">
            <a:avLst/>
          </a:prstGeom>
        </p:spPr>
      </p:pic>
      <p:sp>
        <p:nvSpPr>
          <p:cNvPr id="8" name="Rektangel 7"/>
          <p:cNvSpPr/>
          <p:nvPr/>
        </p:nvSpPr>
        <p:spPr>
          <a:xfrm>
            <a:off x="467544" y="5157192"/>
            <a:ext cx="8208912" cy="923330"/>
          </a:xfrm>
          <a:prstGeom prst="rect">
            <a:avLst/>
          </a:prstGeom>
        </p:spPr>
        <p:txBody>
          <a:bodyPr wrap="square">
            <a:spAutoFit/>
          </a:bodyPr>
          <a:lstStyle/>
          <a:p>
            <a:pPr marL="174625" lvl="2" indent="4763">
              <a:buNone/>
            </a:pPr>
            <a:r>
              <a:rPr lang="da-DK" dirty="0" smtClean="0"/>
              <a:t>Serviceplatformen sikrer på teknisk niveau, at de kommunale fagsystemer og støttesystemer bliver løst koblet  til hinanden og i forhold til eksterne systemer, der integreres til, eksempel </a:t>
            </a:r>
            <a:r>
              <a:rPr lang="da-DK" dirty="0" err="1" smtClean="0"/>
              <a:t>eIndkomst</a:t>
            </a:r>
            <a:r>
              <a:rPr lang="da-DK" dirty="0" smtClean="0"/>
              <a:t> og CPR. </a:t>
            </a:r>
          </a:p>
        </p:txBody>
      </p:sp>
    </p:spTree>
    <p:extLst>
      <p:ext uri="{BB962C8B-B14F-4D97-AF65-F5344CB8AC3E}">
        <p14:creationId xmlns="" xmlns:p14="http://schemas.microsoft.com/office/powerpoint/2010/main" val="37533628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TEMA: Print</a:t>
            </a:r>
            <a:endParaRPr lang="da-DK" dirty="0"/>
          </a:p>
        </p:txBody>
      </p:sp>
      <p:sp>
        <p:nvSpPr>
          <p:cNvPr id="3" name="Pladsholder til indhold 2"/>
          <p:cNvSpPr>
            <a:spLocks noGrp="1"/>
          </p:cNvSpPr>
          <p:nvPr>
            <p:ph idx="1"/>
          </p:nvPr>
        </p:nvSpPr>
        <p:spPr>
          <a:xfrm>
            <a:off x="457200" y="1518693"/>
            <a:ext cx="5194920" cy="3863307"/>
          </a:xfrm>
        </p:spPr>
        <p:txBody>
          <a:bodyPr/>
          <a:lstStyle/>
          <a:p>
            <a:r>
              <a:rPr lang="da-DK" dirty="0" smtClean="0"/>
              <a:t>Anvender Fællesoffentlig Fjernprint</a:t>
            </a:r>
          </a:p>
          <a:p>
            <a:endParaRPr lang="da-DK" dirty="0"/>
          </a:p>
          <a:p>
            <a:r>
              <a:rPr lang="da-DK" dirty="0" smtClean="0"/>
              <a:t>Udvikles af Digitaliseringsstyrelsen</a:t>
            </a:r>
          </a:p>
          <a:p>
            <a:pPr lvl="0"/>
            <a:endParaRPr lang="da-DK" dirty="0" smtClean="0"/>
          </a:p>
          <a:p>
            <a:pPr lvl="0"/>
            <a:r>
              <a:rPr lang="da-DK" dirty="0" smtClean="0"/>
              <a:t>Integration via Serviceplatformen</a:t>
            </a:r>
            <a:r>
              <a:rPr lang="da-DK" dirty="0"/>
              <a:t>.</a:t>
            </a:r>
          </a:p>
          <a:p>
            <a:endParaRPr lang="da-DK" dirty="0" smtClean="0"/>
          </a:p>
          <a:p>
            <a:endParaRPr lang="da-DK" dirty="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33</a:t>
            </a:fld>
            <a:endParaRPr lang="da-DK" noProof="0"/>
          </a:p>
        </p:txBody>
      </p:sp>
      <p:pic>
        <p:nvPicPr>
          <p:cNvPr id="7" name="Billede 6"/>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12160" y="980728"/>
            <a:ext cx="2304256" cy="3384376"/>
          </a:xfrm>
          <a:prstGeom prst="rect">
            <a:avLst/>
          </a:prstGeom>
          <a:noFill/>
          <a:ln>
            <a:noFill/>
          </a:ln>
        </p:spPr>
      </p:pic>
      <p:sp>
        <p:nvSpPr>
          <p:cNvPr id="8" name="Rektangel 7"/>
          <p:cNvSpPr/>
          <p:nvPr/>
        </p:nvSpPr>
        <p:spPr>
          <a:xfrm>
            <a:off x="323528" y="4797152"/>
            <a:ext cx="8208912" cy="646331"/>
          </a:xfrm>
          <a:prstGeom prst="rect">
            <a:avLst/>
          </a:prstGeom>
        </p:spPr>
        <p:txBody>
          <a:bodyPr wrap="square">
            <a:spAutoFit/>
          </a:bodyPr>
          <a:lstStyle/>
          <a:p>
            <a:pPr marL="174625" lvl="2" indent="4763">
              <a:buNone/>
            </a:pPr>
            <a:r>
              <a:rPr lang="da-DK" dirty="0" smtClean="0"/>
              <a:t>KY vil anvende den fællesoffentlige løsning til masseprint. Brugere vil fortsat kunne udskrive lokalt.</a:t>
            </a:r>
          </a:p>
        </p:txBody>
      </p:sp>
    </p:spTree>
    <p:extLst>
      <p:ext uri="{BB962C8B-B14F-4D97-AF65-F5344CB8AC3E}">
        <p14:creationId xmlns="" xmlns:p14="http://schemas.microsoft.com/office/powerpoint/2010/main" val="14125731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Drejebog</a:t>
            </a:r>
            <a:endParaRPr lang="da-DK" dirty="0"/>
          </a:p>
        </p:txBody>
      </p:sp>
      <p:sp>
        <p:nvSpPr>
          <p:cNvPr id="4" name="Ellipse 3"/>
          <p:cNvSpPr/>
          <p:nvPr/>
        </p:nvSpPr>
        <p:spPr>
          <a:xfrm>
            <a:off x="611560" y="3933056"/>
            <a:ext cx="1296144" cy="1296144"/>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da-DK" sz="3200" b="1" dirty="0" smtClean="0"/>
              <a:t>98</a:t>
            </a:r>
            <a:endParaRPr lang="da-DK" b="1" dirty="0"/>
          </a:p>
        </p:txBody>
      </p:sp>
      <p:sp>
        <p:nvSpPr>
          <p:cNvPr id="5" name="Ellipse 4"/>
          <p:cNvSpPr/>
          <p:nvPr/>
        </p:nvSpPr>
        <p:spPr>
          <a:xfrm>
            <a:off x="683568" y="4077072"/>
            <a:ext cx="936104" cy="93610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3200" b="1" dirty="0" smtClean="0">
                <a:solidFill>
                  <a:schemeClr val="tx1"/>
                </a:solidFill>
              </a:rPr>
              <a:t>98</a:t>
            </a:r>
            <a:endParaRPr lang="da-DK" sz="3200" b="1" dirty="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2438" y="332736"/>
            <a:ext cx="8229600" cy="720000"/>
          </a:xfrm>
        </p:spPr>
        <p:txBody>
          <a:bodyPr/>
          <a:lstStyle/>
          <a:p>
            <a:r>
              <a:rPr lang="da-DK" dirty="0" smtClean="0"/>
              <a:t>Hvorfor en drejebog for monopolbruddet?</a:t>
            </a:r>
            <a:endParaRPr lang="da-DK" dirty="0"/>
          </a:p>
        </p:txBody>
      </p:sp>
      <p:sp>
        <p:nvSpPr>
          <p:cNvPr id="3" name="Pladsholder til indhold 2"/>
          <p:cNvSpPr>
            <a:spLocks noGrp="1"/>
          </p:cNvSpPr>
          <p:nvPr>
            <p:ph idx="1"/>
          </p:nvPr>
        </p:nvSpPr>
        <p:spPr>
          <a:xfrm>
            <a:off x="467544" y="1149869"/>
            <a:ext cx="8229600" cy="3863307"/>
          </a:xfrm>
        </p:spPr>
        <p:txBody>
          <a:bodyPr/>
          <a:lstStyle/>
          <a:p>
            <a:pPr marL="342900" indent="-342900">
              <a:buFontTx/>
              <a:buChar char="-"/>
            </a:pPr>
            <a:r>
              <a:rPr lang="da-DK" b="0" dirty="0" smtClean="0"/>
              <a:t>Efterspørges af kommunerne</a:t>
            </a:r>
          </a:p>
          <a:p>
            <a:pPr marL="342900" indent="-342900">
              <a:buFontTx/>
              <a:buChar char="-"/>
            </a:pPr>
            <a:endParaRPr lang="da-DK" b="0" dirty="0"/>
          </a:p>
          <a:p>
            <a:pPr marL="342900" indent="-342900">
              <a:buFontTx/>
              <a:buChar char="-"/>
            </a:pPr>
            <a:r>
              <a:rPr lang="da-DK" b="0" dirty="0"/>
              <a:t>Synliggøre arbejdsdelingen ml. kommuner, KOMBIT og </a:t>
            </a:r>
            <a:r>
              <a:rPr lang="da-DK" b="0" dirty="0" smtClean="0"/>
              <a:t>leverandører</a:t>
            </a:r>
          </a:p>
          <a:p>
            <a:pPr marL="342900" indent="-342900">
              <a:buFontTx/>
              <a:buChar char="-"/>
            </a:pPr>
            <a:endParaRPr lang="da-DK" b="0" dirty="0"/>
          </a:p>
          <a:p>
            <a:pPr marL="342900" indent="-342900">
              <a:buFontTx/>
              <a:buChar char="-"/>
            </a:pPr>
            <a:r>
              <a:rPr lang="da-DK" b="0" dirty="0" smtClean="0"/>
              <a:t>Kommunerne hjemtager styringen af it i disse år. Drejebogen assisterer med at løfte opgaven i de kommende år. </a:t>
            </a:r>
          </a:p>
          <a:p>
            <a:pPr marL="342900" indent="-342900">
              <a:buFontTx/>
              <a:buChar char="-"/>
            </a:pPr>
            <a:endParaRPr lang="da-DK" b="0" dirty="0"/>
          </a:p>
          <a:p>
            <a:pPr marL="342900" indent="-342900">
              <a:buFontTx/>
              <a:buChar char="-"/>
            </a:pPr>
            <a:r>
              <a:rPr lang="da-DK" b="0" dirty="0" smtClean="0"/>
              <a:t>Kommunens monopolbrudsansvarlige kan med drejebogen i hånden danne sig ét samlet overblik over opgaven</a:t>
            </a:r>
          </a:p>
          <a:p>
            <a:pPr indent="0"/>
            <a:endParaRPr lang="da-DK" b="0" dirty="0" smtClean="0"/>
          </a:p>
          <a:p>
            <a:pPr marL="342900" indent="-342900">
              <a:buFontTx/>
              <a:buChar char="-"/>
            </a:pPr>
            <a:r>
              <a:rPr lang="da-DK" b="0" dirty="0"/>
              <a:t>Skabe en samlet kanal for information vedr. </a:t>
            </a:r>
            <a:r>
              <a:rPr lang="da-DK" b="0" dirty="0" smtClean="0"/>
              <a:t>monopolbruddet</a:t>
            </a:r>
          </a:p>
          <a:p>
            <a:pPr indent="0"/>
            <a:endParaRPr lang="da-DK" b="0" dirty="0" smtClean="0"/>
          </a:p>
          <a:p>
            <a:pPr marL="342900" indent="-342900">
              <a:buFontTx/>
              <a:buChar char="-"/>
            </a:pPr>
            <a:endParaRPr lang="da-DK" b="0" dirty="0" smtClean="0"/>
          </a:p>
        </p:txBody>
      </p:sp>
      <p:sp>
        <p:nvSpPr>
          <p:cNvPr id="4" name="Pladsholder til dato 3"/>
          <p:cNvSpPr>
            <a:spLocks noGrp="1"/>
          </p:cNvSpPr>
          <p:nvPr>
            <p:ph type="dt" sz="half" idx="10"/>
          </p:nvPr>
        </p:nvSpPr>
        <p:spPr/>
        <p:txBody>
          <a:bodyPr/>
          <a:lstStyle/>
          <a:p>
            <a:fld id="{B884BC37-0F4C-4368-9504-61E995EE65D3}" type="datetime6">
              <a:rPr lang="da-DK" smtClean="0">
                <a:solidFill>
                  <a:prstClr val="black"/>
                </a:solidFill>
              </a:rPr>
              <a:pPr/>
              <a:t>28.6.2013</a:t>
            </a:fld>
            <a:endParaRPr lang="da-DK">
              <a:solidFill>
                <a:prstClr val="black"/>
              </a:solidFill>
            </a:endParaRPr>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dirty="0">
              <a:solidFill>
                <a:prstClr val="black"/>
              </a:solidFill>
            </a:endParaRPr>
          </a:p>
        </p:txBody>
      </p:sp>
      <p:sp>
        <p:nvSpPr>
          <p:cNvPr id="6" name="Pladsholder til diasnummer 5"/>
          <p:cNvSpPr>
            <a:spLocks noGrp="1"/>
          </p:cNvSpPr>
          <p:nvPr>
            <p:ph type="sldNum" sz="quarter" idx="12"/>
          </p:nvPr>
        </p:nvSpPr>
        <p:spPr/>
        <p:txBody>
          <a:bodyPr/>
          <a:lstStyle/>
          <a:p>
            <a:fld id="{E51DFFA5-2275-4D40-8C57-30E4DF90161C}" type="slidenum">
              <a:rPr lang="da-DK" smtClean="0">
                <a:solidFill>
                  <a:prstClr val="black"/>
                </a:solidFill>
              </a:rPr>
              <a:pPr/>
              <a:t>35</a:t>
            </a:fld>
            <a:endParaRPr lang="da-DK">
              <a:solidFill>
                <a:prstClr val="black"/>
              </a:solidFill>
            </a:endParaRPr>
          </a:p>
        </p:txBody>
      </p:sp>
    </p:spTree>
    <p:extLst>
      <p:ext uri="{BB962C8B-B14F-4D97-AF65-F5344CB8AC3E}">
        <p14:creationId xmlns:p14="http://schemas.microsoft.com/office/powerpoint/2010/main" xmlns="" val="398996785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Hvilket indhold indgår i drejebogen?</a:t>
            </a:r>
            <a:endParaRPr lang="da-DK" dirty="0"/>
          </a:p>
        </p:txBody>
      </p:sp>
      <p:sp>
        <p:nvSpPr>
          <p:cNvPr id="3" name="Pladsholder til indhold 2"/>
          <p:cNvSpPr>
            <a:spLocks noGrp="1"/>
          </p:cNvSpPr>
          <p:nvPr>
            <p:ph idx="1"/>
          </p:nvPr>
        </p:nvSpPr>
        <p:spPr>
          <a:xfrm>
            <a:off x="457200" y="1484784"/>
            <a:ext cx="8229600" cy="3863307"/>
          </a:xfrm>
        </p:spPr>
        <p:txBody>
          <a:bodyPr/>
          <a:lstStyle/>
          <a:p>
            <a:pPr marL="342900" indent="-342900">
              <a:buFontTx/>
              <a:buChar char="-"/>
            </a:pPr>
            <a:r>
              <a:rPr lang="da-DK" sz="2400" b="0" dirty="0" smtClean="0"/>
              <a:t>Indholdet skal afføde aktiviteter og beslutninger</a:t>
            </a:r>
          </a:p>
          <a:p>
            <a:pPr marL="702900" lvl="2" indent="-342900">
              <a:buFontTx/>
              <a:buChar char="-"/>
            </a:pPr>
            <a:r>
              <a:rPr lang="da-DK" sz="2400" dirty="0" smtClean="0"/>
              <a:t>Understøttes af værktøjer, cases mv.</a:t>
            </a:r>
            <a:endParaRPr lang="da-DK" sz="2400" b="0" dirty="0" smtClean="0"/>
          </a:p>
          <a:p>
            <a:pPr marL="342900" indent="-342900">
              <a:buFontTx/>
              <a:buChar char="-"/>
            </a:pPr>
            <a:endParaRPr lang="da-DK" sz="2400" b="0" dirty="0" smtClean="0"/>
          </a:p>
          <a:p>
            <a:pPr marL="342900" indent="-342900">
              <a:buFontTx/>
              <a:buChar char="-"/>
            </a:pPr>
            <a:r>
              <a:rPr lang="da-DK" sz="2400" b="0" dirty="0" smtClean="0"/>
              <a:t>Endeligt indhold – ikke høringsversioner</a:t>
            </a:r>
          </a:p>
          <a:p>
            <a:pPr marL="342900" indent="-342900">
              <a:buFontTx/>
              <a:buChar char="-"/>
            </a:pPr>
            <a:endParaRPr lang="da-DK" sz="2400" b="0" dirty="0"/>
          </a:p>
        </p:txBody>
      </p:sp>
      <p:sp>
        <p:nvSpPr>
          <p:cNvPr id="4" name="Pladsholder til dato 3"/>
          <p:cNvSpPr>
            <a:spLocks noGrp="1"/>
          </p:cNvSpPr>
          <p:nvPr>
            <p:ph type="dt" sz="half" idx="10"/>
          </p:nvPr>
        </p:nvSpPr>
        <p:spPr/>
        <p:txBody>
          <a:bodyPr/>
          <a:lstStyle/>
          <a:p>
            <a:fld id="{B884BC37-0F4C-4368-9504-61E995EE65D3}" type="datetime6">
              <a:rPr lang="da-DK" smtClean="0">
                <a:solidFill>
                  <a:prstClr val="black"/>
                </a:solidFill>
              </a:rPr>
              <a:pPr/>
              <a:t>28.6.2013</a:t>
            </a:fld>
            <a:endParaRPr lang="da-DK">
              <a:solidFill>
                <a:prstClr val="black"/>
              </a:solidFill>
            </a:endParaRPr>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dirty="0">
              <a:solidFill>
                <a:prstClr val="black"/>
              </a:solidFill>
            </a:endParaRPr>
          </a:p>
        </p:txBody>
      </p:sp>
      <p:sp>
        <p:nvSpPr>
          <p:cNvPr id="6" name="Pladsholder til diasnummer 5"/>
          <p:cNvSpPr>
            <a:spLocks noGrp="1"/>
          </p:cNvSpPr>
          <p:nvPr>
            <p:ph type="sldNum" sz="quarter" idx="12"/>
          </p:nvPr>
        </p:nvSpPr>
        <p:spPr/>
        <p:txBody>
          <a:bodyPr/>
          <a:lstStyle/>
          <a:p>
            <a:fld id="{E51DFFA5-2275-4D40-8C57-30E4DF90161C}" type="slidenum">
              <a:rPr lang="da-DK" smtClean="0">
                <a:solidFill>
                  <a:prstClr val="black"/>
                </a:solidFill>
              </a:rPr>
              <a:pPr/>
              <a:t>36</a:t>
            </a:fld>
            <a:endParaRPr lang="da-DK">
              <a:solidFill>
                <a:prstClr val="black"/>
              </a:solidFill>
            </a:endParaRPr>
          </a:p>
        </p:txBody>
      </p:sp>
      <p:sp>
        <p:nvSpPr>
          <p:cNvPr id="7" name="Tekstboks 6"/>
          <p:cNvSpPr txBox="1"/>
          <p:nvPr/>
        </p:nvSpPr>
        <p:spPr>
          <a:xfrm>
            <a:off x="391959" y="4365104"/>
            <a:ext cx="8136904" cy="864096"/>
          </a:xfrm>
          <a:prstGeom prst="rect">
            <a:avLst/>
          </a:prstGeom>
          <a:noFill/>
          <a:ln w="31750">
            <a:solidFill>
              <a:srgbClr val="FF0000"/>
            </a:solidFill>
          </a:ln>
        </p:spPr>
        <p:txBody>
          <a:bodyPr wrap="square" rtlCol="0">
            <a:spAutoFit/>
          </a:bodyPr>
          <a:lstStyle/>
          <a:p>
            <a:pPr algn="ctr"/>
            <a:r>
              <a:rPr lang="da-DK" sz="2400" dirty="0">
                <a:solidFill>
                  <a:srgbClr val="FF0000"/>
                </a:solidFill>
              </a:rPr>
              <a:t>NB! DREJEBOGENS INDHOLD ER OFFENTLIGT TILGÆNGELIGT FOR ALLE!</a:t>
            </a:r>
          </a:p>
        </p:txBody>
      </p:sp>
    </p:spTree>
    <p:extLst>
      <p:ext uri="{BB962C8B-B14F-4D97-AF65-F5344CB8AC3E}">
        <p14:creationId xmlns:p14="http://schemas.microsoft.com/office/powerpoint/2010/main" xmlns="" val="15979648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Mulige uddannelses-og implementeringsformer</a:t>
            </a:r>
            <a:endParaRPr lang="da-DK" dirty="0"/>
          </a:p>
        </p:txBody>
      </p:sp>
      <p:sp>
        <p:nvSpPr>
          <p:cNvPr id="4" name="Pladsholder til dato 3"/>
          <p:cNvSpPr>
            <a:spLocks noGrp="1"/>
          </p:cNvSpPr>
          <p:nvPr>
            <p:ph type="dt" sz="half" idx="10"/>
          </p:nvPr>
        </p:nvSpPr>
        <p:spPr/>
        <p:txBody>
          <a:bodyPr/>
          <a:lstStyle/>
          <a:p>
            <a:fld id="{B884BC37-0F4C-4368-9504-61E995EE65D3}" type="datetime6">
              <a:rPr lang="da-DK" smtClean="0">
                <a:solidFill>
                  <a:prstClr val="black"/>
                </a:solidFill>
              </a:rPr>
              <a:pPr/>
              <a:t>28.6.2013</a:t>
            </a:fld>
            <a:endParaRPr lang="da-DK">
              <a:solidFill>
                <a:prstClr val="black"/>
              </a:solidFill>
            </a:endParaRPr>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dirty="0">
              <a:solidFill>
                <a:prstClr val="black"/>
              </a:solidFill>
            </a:endParaRPr>
          </a:p>
        </p:txBody>
      </p:sp>
      <p:sp>
        <p:nvSpPr>
          <p:cNvPr id="6" name="Pladsholder til diasnummer 5"/>
          <p:cNvSpPr>
            <a:spLocks noGrp="1"/>
          </p:cNvSpPr>
          <p:nvPr>
            <p:ph type="sldNum" sz="quarter" idx="12"/>
          </p:nvPr>
        </p:nvSpPr>
        <p:spPr/>
        <p:txBody>
          <a:bodyPr/>
          <a:lstStyle/>
          <a:p>
            <a:fld id="{E51DFFA5-2275-4D40-8C57-30E4DF90161C}" type="slidenum">
              <a:rPr lang="da-DK" smtClean="0">
                <a:solidFill>
                  <a:prstClr val="black"/>
                </a:solidFill>
              </a:rPr>
              <a:pPr/>
              <a:t>37</a:t>
            </a:fld>
            <a:endParaRPr lang="da-DK">
              <a:solidFill>
                <a:prstClr val="black"/>
              </a:solidFill>
            </a:endParaRPr>
          </a:p>
        </p:txBody>
      </p:sp>
      <p:sp>
        <p:nvSpPr>
          <p:cNvPr id="7" name="Ellipse 6"/>
          <p:cNvSpPr/>
          <p:nvPr/>
        </p:nvSpPr>
        <p:spPr>
          <a:xfrm>
            <a:off x="539552" y="2564904"/>
            <a:ext cx="1296144" cy="1296144"/>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da-DK" sz="3200" b="1" dirty="0"/>
              <a:t>1</a:t>
            </a:r>
            <a:endParaRPr lang="da-DK" b="1" dirty="0"/>
          </a:p>
        </p:txBody>
      </p:sp>
      <p:sp>
        <p:nvSpPr>
          <p:cNvPr id="9" name="Ellipse 8"/>
          <p:cNvSpPr/>
          <p:nvPr/>
        </p:nvSpPr>
        <p:spPr>
          <a:xfrm>
            <a:off x="2123728" y="2564904"/>
            <a:ext cx="1296144" cy="1296144"/>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da-DK" sz="3200" b="1" dirty="0"/>
              <a:t>2</a:t>
            </a:r>
            <a:endParaRPr lang="da-DK" b="1" dirty="0"/>
          </a:p>
        </p:txBody>
      </p:sp>
      <p:sp>
        <p:nvSpPr>
          <p:cNvPr id="10" name="Ellipse 9"/>
          <p:cNvSpPr/>
          <p:nvPr/>
        </p:nvSpPr>
        <p:spPr>
          <a:xfrm>
            <a:off x="3779912" y="2564904"/>
            <a:ext cx="1296144" cy="1296144"/>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da-DK" sz="3200" b="1" dirty="0" smtClean="0"/>
              <a:t>3</a:t>
            </a:r>
            <a:endParaRPr lang="da-DK" b="1" dirty="0"/>
          </a:p>
        </p:txBody>
      </p:sp>
      <p:sp>
        <p:nvSpPr>
          <p:cNvPr id="11" name="Ellipse 10"/>
          <p:cNvSpPr/>
          <p:nvPr/>
        </p:nvSpPr>
        <p:spPr>
          <a:xfrm>
            <a:off x="5436096" y="2564904"/>
            <a:ext cx="1296144" cy="129614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da-DK" sz="3200" b="1" dirty="0"/>
              <a:t>4</a:t>
            </a:r>
            <a:endParaRPr lang="da-DK" b="1" dirty="0"/>
          </a:p>
        </p:txBody>
      </p:sp>
      <p:sp>
        <p:nvSpPr>
          <p:cNvPr id="12" name="Ellipse 11"/>
          <p:cNvSpPr/>
          <p:nvPr/>
        </p:nvSpPr>
        <p:spPr>
          <a:xfrm>
            <a:off x="7596336" y="2564904"/>
            <a:ext cx="1296144" cy="1296144"/>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da-DK" sz="3200" b="1" dirty="0" smtClean="0"/>
              <a:t>98</a:t>
            </a:r>
            <a:endParaRPr lang="da-DK" b="1" dirty="0"/>
          </a:p>
        </p:txBody>
      </p:sp>
      <p:sp>
        <p:nvSpPr>
          <p:cNvPr id="13" name="Tekstboks 12"/>
          <p:cNvSpPr txBox="1"/>
          <p:nvPr/>
        </p:nvSpPr>
        <p:spPr>
          <a:xfrm>
            <a:off x="6568236" y="3563724"/>
            <a:ext cx="1172116" cy="369332"/>
          </a:xfrm>
          <a:prstGeom prst="rect">
            <a:avLst/>
          </a:prstGeom>
          <a:noFill/>
        </p:spPr>
        <p:txBody>
          <a:bodyPr wrap="none" rtlCol="0">
            <a:spAutoFit/>
          </a:bodyPr>
          <a:lstStyle/>
          <a:p>
            <a:r>
              <a:rPr lang="da-DK" dirty="0" smtClean="0"/>
              <a:t>………….</a:t>
            </a:r>
            <a:endParaRPr lang="da-DK" dirty="0"/>
          </a:p>
        </p:txBody>
      </p:sp>
      <p:sp>
        <p:nvSpPr>
          <p:cNvPr id="14" name="Ellipse 13"/>
          <p:cNvSpPr/>
          <p:nvPr/>
        </p:nvSpPr>
        <p:spPr>
          <a:xfrm>
            <a:off x="7668344" y="2708920"/>
            <a:ext cx="936104" cy="93610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3200" b="1" dirty="0" smtClean="0">
                <a:solidFill>
                  <a:schemeClr val="tx1"/>
                </a:solidFill>
              </a:rPr>
              <a:t>98</a:t>
            </a:r>
            <a:endParaRPr lang="da-DK" sz="3200" b="1" dirty="0">
              <a:solidFill>
                <a:schemeClr val="tx1"/>
              </a:solidFill>
            </a:endParaRPr>
          </a:p>
        </p:txBody>
      </p:sp>
    </p:spTree>
    <p:extLst>
      <p:ext uri="{BB962C8B-B14F-4D97-AF65-F5344CB8AC3E}">
        <p14:creationId xmlns:p14="http://schemas.microsoft.com/office/powerpoint/2010/main" xmlns="" val="2199316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Løsningen implementeres i Kommune 1, og Kommune 2 deltager </a:t>
            </a:r>
            <a:r>
              <a:rPr lang="da-DK" dirty="0"/>
              <a:t>i</a:t>
            </a:r>
            <a:r>
              <a:rPr lang="da-DK" dirty="0" smtClean="0"/>
              <a:t> forløbet</a:t>
            </a:r>
            <a:endParaRPr lang="da-DK" dirty="0"/>
          </a:p>
        </p:txBody>
      </p:sp>
      <p:sp>
        <p:nvSpPr>
          <p:cNvPr id="4" name="Pladsholder til dato 3"/>
          <p:cNvSpPr>
            <a:spLocks noGrp="1"/>
          </p:cNvSpPr>
          <p:nvPr>
            <p:ph type="dt" sz="half" idx="10"/>
          </p:nvPr>
        </p:nvSpPr>
        <p:spPr/>
        <p:txBody>
          <a:bodyPr/>
          <a:lstStyle/>
          <a:p>
            <a:fld id="{B884BC37-0F4C-4368-9504-61E995EE65D3}" type="datetime6">
              <a:rPr lang="da-DK" smtClean="0">
                <a:solidFill>
                  <a:prstClr val="black"/>
                </a:solidFill>
              </a:rPr>
              <a:pPr/>
              <a:t>28.6.2013</a:t>
            </a:fld>
            <a:endParaRPr lang="da-DK">
              <a:solidFill>
                <a:prstClr val="black"/>
              </a:solidFill>
            </a:endParaRPr>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dirty="0">
              <a:solidFill>
                <a:prstClr val="black"/>
              </a:solidFill>
            </a:endParaRPr>
          </a:p>
        </p:txBody>
      </p:sp>
      <p:sp>
        <p:nvSpPr>
          <p:cNvPr id="6" name="Pladsholder til diasnummer 5"/>
          <p:cNvSpPr>
            <a:spLocks noGrp="1"/>
          </p:cNvSpPr>
          <p:nvPr>
            <p:ph type="sldNum" sz="quarter" idx="12"/>
          </p:nvPr>
        </p:nvSpPr>
        <p:spPr/>
        <p:txBody>
          <a:bodyPr/>
          <a:lstStyle/>
          <a:p>
            <a:fld id="{E51DFFA5-2275-4D40-8C57-30E4DF90161C}" type="slidenum">
              <a:rPr lang="da-DK" smtClean="0">
                <a:solidFill>
                  <a:prstClr val="black"/>
                </a:solidFill>
              </a:rPr>
              <a:pPr/>
              <a:t>38</a:t>
            </a:fld>
            <a:endParaRPr lang="da-DK">
              <a:solidFill>
                <a:prstClr val="black"/>
              </a:solidFill>
            </a:endParaRPr>
          </a:p>
        </p:txBody>
      </p:sp>
      <p:sp>
        <p:nvSpPr>
          <p:cNvPr id="7" name="Ellipse 6"/>
          <p:cNvSpPr/>
          <p:nvPr/>
        </p:nvSpPr>
        <p:spPr>
          <a:xfrm>
            <a:off x="395536" y="2492976"/>
            <a:ext cx="1440000" cy="1440000"/>
          </a:xfrm>
          <a:prstGeom prst="ellipse">
            <a:avLst/>
          </a:prstGeom>
          <a:ln w="38100">
            <a:solidFill>
              <a:srgbClr val="FF0000"/>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da-DK" sz="3200" b="1" dirty="0"/>
              <a:t>1</a:t>
            </a:r>
            <a:endParaRPr lang="da-DK" b="1" dirty="0"/>
          </a:p>
        </p:txBody>
      </p:sp>
      <p:sp>
        <p:nvSpPr>
          <p:cNvPr id="9" name="Ellipse 8"/>
          <p:cNvSpPr/>
          <p:nvPr/>
        </p:nvSpPr>
        <p:spPr>
          <a:xfrm>
            <a:off x="2123728" y="2564904"/>
            <a:ext cx="1296144" cy="1296144"/>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da-DK" sz="3200" b="1" dirty="0"/>
              <a:t>2</a:t>
            </a:r>
            <a:endParaRPr lang="da-DK" b="1" dirty="0"/>
          </a:p>
        </p:txBody>
      </p:sp>
      <p:sp>
        <p:nvSpPr>
          <p:cNvPr id="10" name="Ellipse 9"/>
          <p:cNvSpPr/>
          <p:nvPr/>
        </p:nvSpPr>
        <p:spPr>
          <a:xfrm>
            <a:off x="3779912" y="2564904"/>
            <a:ext cx="1296144" cy="1296144"/>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da-DK" sz="3200" b="1" dirty="0" smtClean="0"/>
              <a:t>3</a:t>
            </a:r>
            <a:endParaRPr lang="da-DK" b="1" dirty="0"/>
          </a:p>
        </p:txBody>
      </p:sp>
      <p:sp>
        <p:nvSpPr>
          <p:cNvPr id="11" name="Ellipse 10"/>
          <p:cNvSpPr/>
          <p:nvPr/>
        </p:nvSpPr>
        <p:spPr>
          <a:xfrm>
            <a:off x="5436096" y="2564904"/>
            <a:ext cx="1296144" cy="129614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da-DK" sz="3200" b="1" dirty="0"/>
              <a:t>4</a:t>
            </a:r>
            <a:endParaRPr lang="da-DK" b="1" dirty="0"/>
          </a:p>
        </p:txBody>
      </p:sp>
      <p:sp>
        <p:nvSpPr>
          <p:cNvPr id="13" name="Tekstboks 12"/>
          <p:cNvSpPr txBox="1"/>
          <p:nvPr/>
        </p:nvSpPr>
        <p:spPr>
          <a:xfrm>
            <a:off x="6568236" y="3563724"/>
            <a:ext cx="1172116" cy="369332"/>
          </a:xfrm>
          <a:prstGeom prst="rect">
            <a:avLst/>
          </a:prstGeom>
          <a:noFill/>
        </p:spPr>
        <p:txBody>
          <a:bodyPr wrap="none" rtlCol="0">
            <a:spAutoFit/>
          </a:bodyPr>
          <a:lstStyle/>
          <a:p>
            <a:r>
              <a:rPr lang="da-DK" dirty="0" smtClean="0"/>
              <a:t>………….</a:t>
            </a:r>
            <a:endParaRPr lang="da-DK" dirty="0"/>
          </a:p>
        </p:txBody>
      </p:sp>
      <p:sp>
        <p:nvSpPr>
          <p:cNvPr id="8" name="Nedadbuet pil 7"/>
          <p:cNvSpPr/>
          <p:nvPr/>
        </p:nvSpPr>
        <p:spPr>
          <a:xfrm flipH="1">
            <a:off x="1403648" y="2049408"/>
            <a:ext cx="1432176" cy="515496"/>
          </a:xfrm>
          <a:prstGeom prst="curvedDown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da-DK">
              <a:solidFill>
                <a:schemeClr val="tx1"/>
              </a:solidFill>
            </a:endParaRPr>
          </a:p>
        </p:txBody>
      </p:sp>
      <p:sp>
        <p:nvSpPr>
          <p:cNvPr id="14" name="Ellipse 13"/>
          <p:cNvSpPr/>
          <p:nvPr/>
        </p:nvSpPr>
        <p:spPr>
          <a:xfrm>
            <a:off x="7596336" y="2564904"/>
            <a:ext cx="1296144" cy="1296144"/>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da-DK" sz="3200" b="1" dirty="0" smtClean="0"/>
              <a:t>98</a:t>
            </a:r>
            <a:endParaRPr lang="da-DK" b="1" dirty="0"/>
          </a:p>
        </p:txBody>
      </p:sp>
      <p:sp>
        <p:nvSpPr>
          <p:cNvPr id="15" name="Ellipse 14"/>
          <p:cNvSpPr/>
          <p:nvPr/>
        </p:nvSpPr>
        <p:spPr>
          <a:xfrm>
            <a:off x="7668344" y="2708920"/>
            <a:ext cx="936104" cy="93610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3200" b="1" dirty="0" smtClean="0">
                <a:solidFill>
                  <a:schemeClr val="tx1"/>
                </a:solidFill>
              </a:rPr>
              <a:t>98</a:t>
            </a:r>
            <a:endParaRPr lang="da-DK" sz="3200" b="1" dirty="0">
              <a:solidFill>
                <a:schemeClr val="tx1"/>
              </a:solidFill>
            </a:endParaRPr>
          </a:p>
        </p:txBody>
      </p:sp>
    </p:spTree>
    <p:extLst>
      <p:ext uri="{BB962C8B-B14F-4D97-AF65-F5344CB8AC3E}">
        <p14:creationId xmlns:p14="http://schemas.microsoft.com/office/powerpoint/2010/main" xmlns="" val="41225847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Løsningen implementeres i Kommune 2, og Kommune 1 og 3 deltager</a:t>
            </a:r>
            <a:endParaRPr lang="da-DK" dirty="0"/>
          </a:p>
        </p:txBody>
      </p:sp>
      <p:sp>
        <p:nvSpPr>
          <p:cNvPr id="4" name="Pladsholder til dato 3"/>
          <p:cNvSpPr>
            <a:spLocks noGrp="1"/>
          </p:cNvSpPr>
          <p:nvPr>
            <p:ph type="dt" sz="half" idx="10"/>
          </p:nvPr>
        </p:nvSpPr>
        <p:spPr/>
        <p:txBody>
          <a:bodyPr/>
          <a:lstStyle/>
          <a:p>
            <a:fld id="{B884BC37-0F4C-4368-9504-61E995EE65D3}" type="datetime6">
              <a:rPr lang="da-DK" smtClean="0">
                <a:solidFill>
                  <a:prstClr val="black"/>
                </a:solidFill>
              </a:rPr>
              <a:pPr/>
              <a:t>28.6.2013</a:t>
            </a:fld>
            <a:endParaRPr lang="da-DK">
              <a:solidFill>
                <a:prstClr val="black"/>
              </a:solidFill>
            </a:endParaRPr>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dirty="0">
              <a:solidFill>
                <a:prstClr val="black"/>
              </a:solidFill>
            </a:endParaRPr>
          </a:p>
        </p:txBody>
      </p:sp>
      <p:sp>
        <p:nvSpPr>
          <p:cNvPr id="6" name="Pladsholder til diasnummer 5"/>
          <p:cNvSpPr>
            <a:spLocks noGrp="1"/>
          </p:cNvSpPr>
          <p:nvPr>
            <p:ph type="sldNum" sz="quarter" idx="12"/>
          </p:nvPr>
        </p:nvSpPr>
        <p:spPr/>
        <p:txBody>
          <a:bodyPr/>
          <a:lstStyle/>
          <a:p>
            <a:fld id="{E51DFFA5-2275-4D40-8C57-30E4DF90161C}" type="slidenum">
              <a:rPr lang="da-DK" smtClean="0">
                <a:solidFill>
                  <a:prstClr val="black"/>
                </a:solidFill>
              </a:rPr>
              <a:pPr/>
              <a:t>39</a:t>
            </a:fld>
            <a:endParaRPr lang="da-DK">
              <a:solidFill>
                <a:prstClr val="black"/>
              </a:solidFill>
            </a:endParaRPr>
          </a:p>
        </p:txBody>
      </p:sp>
      <p:sp>
        <p:nvSpPr>
          <p:cNvPr id="9" name="Ellipse 8"/>
          <p:cNvSpPr/>
          <p:nvPr/>
        </p:nvSpPr>
        <p:spPr>
          <a:xfrm>
            <a:off x="2123888" y="2498289"/>
            <a:ext cx="1440000" cy="1440000"/>
          </a:xfrm>
          <a:prstGeom prst="ellipse">
            <a:avLst/>
          </a:prstGeom>
          <a:ln w="38100">
            <a:solidFill>
              <a:srgbClr val="FF0000"/>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da-DK" sz="3200" b="1" dirty="0"/>
              <a:t>2</a:t>
            </a:r>
            <a:endParaRPr lang="da-DK" b="1" dirty="0"/>
          </a:p>
        </p:txBody>
      </p:sp>
      <p:sp>
        <p:nvSpPr>
          <p:cNvPr id="10" name="Ellipse 9"/>
          <p:cNvSpPr/>
          <p:nvPr/>
        </p:nvSpPr>
        <p:spPr>
          <a:xfrm>
            <a:off x="3779912" y="2564904"/>
            <a:ext cx="1296144" cy="1296144"/>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da-DK" sz="3200" b="1" dirty="0" smtClean="0"/>
              <a:t>3</a:t>
            </a:r>
            <a:endParaRPr lang="da-DK" b="1" dirty="0"/>
          </a:p>
        </p:txBody>
      </p:sp>
      <p:sp>
        <p:nvSpPr>
          <p:cNvPr id="11" name="Ellipse 10"/>
          <p:cNvSpPr/>
          <p:nvPr/>
        </p:nvSpPr>
        <p:spPr>
          <a:xfrm>
            <a:off x="5436096" y="2564904"/>
            <a:ext cx="1296144" cy="129614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da-DK" sz="3200" b="1" dirty="0"/>
              <a:t>4</a:t>
            </a:r>
            <a:endParaRPr lang="da-DK" b="1" dirty="0"/>
          </a:p>
        </p:txBody>
      </p:sp>
      <p:sp>
        <p:nvSpPr>
          <p:cNvPr id="13" name="Tekstboks 12"/>
          <p:cNvSpPr txBox="1"/>
          <p:nvPr/>
        </p:nvSpPr>
        <p:spPr>
          <a:xfrm>
            <a:off x="6568236" y="3563724"/>
            <a:ext cx="1172116" cy="369332"/>
          </a:xfrm>
          <a:prstGeom prst="rect">
            <a:avLst/>
          </a:prstGeom>
          <a:noFill/>
        </p:spPr>
        <p:txBody>
          <a:bodyPr wrap="none" rtlCol="0">
            <a:spAutoFit/>
          </a:bodyPr>
          <a:lstStyle/>
          <a:p>
            <a:r>
              <a:rPr lang="da-DK" dirty="0" smtClean="0"/>
              <a:t>………….</a:t>
            </a:r>
            <a:endParaRPr lang="da-DK" dirty="0"/>
          </a:p>
        </p:txBody>
      </p:sp>
      <p:sp>
        <p:nvSpPr>
          <p:cNvPr id="8" name="Nedadbuet pil 7"/>
          <p:cNvSpPr/>
          <p:nvPr/>
        </p:nvSpPr>
        <p:spPr>
          <a:xfrm flipH="1">
            <a:off x="3059832" y="2049408"/>
            <a:ext cx="1432176" cy="515496"/>
          </a:xfrm>
          <a:prstGeom prst="curvedDown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da-DK">
              <a:solidFill>
                <a:schemeClr val="tx1"/>
              </a:solidFill>
            </a:endParaRPr>
          </a:p>
        </p:txBody>
      </p:sp>
      <p:sp>
        <p:nvSpPr>
          <p:cNvPr id="14" name="Ellipse 13"/>
          <p:cNvSpPr/>
          <p:nvPr/>
        </p:nvSpPr>
        <p:spPr>
          <a:xfrm>
            <a:off x="539552" y="2564904"/>
            <a:ext cx="1296144" cy="1296144"/>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da-DK" sz="3200" b="1" dirty="0"/>
              <a:t>1</a:t>
            </a:r>
            <a:endParaRPr lang="da-DK" b="1" dirty="0"/>
          </a:p>
        </p:txBody>
      </p:sp>
      <p:sp>
        <p:nvSpPr>
          <p:cNvPr id="15" name="Nedadbuet pil 14"/>
          <p:cNvSpPr/>
          <p:nvPr/>
        </p:nvSpPr>
        <p:spPr>
          <a:xfrm>
            <a:off x="1187624" y="2069719"/>
            <a:ext cx="1432176" cy="515496"/>
          </a:xfrm>
          <a:prstGeom prst="curved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solidFill>
                <a:schemeClr val="tx1"/>
              </a:solidFill>
            </a:endParaRPr>
          </a:p>
        </p:txBody>
      </p:sp>
      <p:sp>
        <p:nvSpPr>
          <p:cNvPr id="16" name="Nedadbuet pil 15"/>
          <p:cNvSpPr/>
          <p:nvPr/>
        </p:nvSpPr>
        <p:spPr>
          <a:xfrm flipV="1">
            <a:off x="1187624" y="3861048"/>
            <a:ext cx="1432176" cy="515496"/>
          </a:xfrm>
          <a:prstGeom prst="curvedDown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da-DK">
              <a:solidFill>
                <a:schemeClr val="tx1"/>
              </a:solidFill>
            </a:endParaRPr>
          </a:p>
        </p:txBody>
      </p:sp>
      <p:sp>
        <p:nvSpPr>
          <p:cNvPr id="17" name="Ellipse 16"/>
          <p:cNvSpPr/>
          <p:nvPr/>
        </p:nvSpPr>
        <p:spPr>
          <a:xfrm>
            <a:off x="7596336" y="2564904"/>
            <a:ext cx="1296144" cy="1296144"/>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da-DK" sz="3200" b="1" dirty="0" smtClean="0"/>
              <a:t>98</a:t>
            </a:r>
            <a:endParaRPr lang="da-DK" b="1" dirty="0"/>
          </a:p>
        </p:txBody>
      </p:sp>
      <p:sp>
        <p:nvSpPr>
          <p:cNvPr id="18" name="Ellipse 17"/>
          <p:cNvSpPr/>
          <p:nvPr/>
        </p:nvSpPr>
        <p:spPr>
          <a:xfrm>
            <a:off x="7668344" y="2708920"/>
            <a:ext cx="936104" cy="93610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3200" b="1" dirty="0" smtClean="0">
                <a:solidFill>
                  <a:schemeClr val="tx1"/>
                </a:solidFill>
              </a:rPr>
              <a:t>98</a:t>
            </a:r>
            <a:endParaRPr lang="da-DK" sz="3200" b="1" dirty="0">
              <a:solidFill>
                <a:schemeClr val="tx1"/>
              </a:solidFill>
            </a:endParaRPr>
          </a:p>
        </p:txBody>
      </p:sp>
    </p:spTree>
    <p:extLst>
      <p:ext uri="{BB962C8B-B14F-4D97-AF65-F5344CB8AC3E}">
        <p14:creationId xmlns:p14="http://schemas.microsoft.com/office/powerpoint/2010/main" xmlns="" val="19140380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Resultater fra høringen</a:t>
            </a:r>
            <a:endParaRPr lang="da-DK" dirty="0"/>
          </a:p>
        </p:txBody>
      </p:sp>
      <p:sp>
        <p:nvSpPr>
          <p:cNvPr id="3" name="Pladsholder til indhold 2"/>
          <p:cNvSpPr>
            <a:spLocks noGrp="1"/>
          </p:cNvSpPr>
          <p:nvPr>
            <p:ph idx="1"/>
          </p:nvPr>
        </p:nvSpPr>
        <p:spPr/>
        <p:txBody>
          <a:bodyPr/>
          <a:lstStyle/>
          <a:p>
            <a:r>
              <a:rPr lang="da-DK" dirty="0" smtClean="0"/>
              <a:t>38 kommuner har givet indholdsmæssige svar </a:t>
            </a:r>
          </a:p>
          <a:p>
            <a:endParaRPr lang="da-DK" dirty="0" smtClean="0"/>
          </a:p>
          <a:p>
            <a:r>
              <a:rPr lang="da-DK" dirty="0" smtClean="0"/>
              <a:t>Hvordan kategoriserer vi?</a:t>
            </a:r>
            <a:br>
              <a:rPr lang="da-DK" dirty="0" smtClean="0"/>
            </a:br>
            <a:endParaRPr lang="da-DK" dirty="0" smtClean="0"/>
          </a:p>
          <a:p>
            <a:pPr>
              <a:buFont typeface="Arial" pitchFamily="34" charset="0"/>
              <a:buChar char="•"/>
            </a:pPr>
            <a:r>
              <a:rPr lang="da-DK" dirty="0" smtClean="0">
                <a:solidFill>
                  <a:schemeClr val="tx1"/>
                </a:solidFill>
              </a:rPr>
              <a:t> En række høringssvar kræver yderligere analyse/afklaring</a:t>
            </a:r>
          </a:p>
          <a:p>
            <a:pPr>
              <a:buFont typeface="Arial" pitchFamily="34" charset="0"/>
              <a:buChar char="•"/>
            </a:pPr>
            <a:endParaRPr lang="da-DK" dirty="0" smtClean="0">
              <a:solidFill>
                <a:schemeClr val="tx1"/>
              </a:solidFill>
            </a:endParaRPr>
          </a:p>
          <a:p>
            <a:pPr>
              <a:buFont typeface="Arial" pitchFamily="34" charset="0"/>
              <a:buChar char="•"/>
            </a:pPr>
            <a:r>
              <a:rPr lang="da-DK" dirty="0" smtClean="0">
                <a:solidFill>
                  <a:schemeClr val="tx1"/>
                </a:solidFill>
              </a:rPr>
              <a:t> Nogle høringssvar bearbejdes ikke yderligere</a:t>
            </a:r>
            <a:br>
              <a:rPr lang="da-DK" dirty="0" smtClean="0">
                <a:solidFill>
                  <a:schemeClr val="tx1"/>
                </a:solidFill>
              </a:rPr>
            </a:br>
            <a:r>
              <a:rPr lang="da-DK" dirty="0" smtClean="0">
                <a:solidFill>
                  <a:schemeClr val="tx1"/>
                </a:solidFill>
              </a:rPr>
              <a:t> (ca. </a:t>
            </a:r>
            <a:r>
              <a:rPr lang="da-DK" sz="1800" dirty="0" smtClean="0">
                <a:solidFill>
                  <a:schemeClr val="tx1"/>
                </a:solidFill>
              </a:rPr>
              <a:t>4/5  af de høringssvar vi ikke tager med er allerede i udbudsmaterialet,  ca. 1/5 var høringssvar hvor man har misforstået det vi har skrevet – vi ser om det kan blive mere præcist formuleret)</a:t>
            </a:r>
            <a:br>
              <a:rPr lang="da-DK" sz="1800" dirty="0" smtClean="0">
                <a:solidFill>
                  <a:schemeClr val="tx1"/>
                </a:solidFill>
              </a:rPr>
            </a:br>
            <a:endParaRPr lang="da-DK" sz="1800" dirty="0" smtClean="0">
              <a:solidFill>
                <a:schemeClr val="tx1"/>
              </a:solidFill>
            </a:endParaRPr>
          </a:p>
          <a:p>
            <a:pPr>
              <a:buFont typeface="Arial" pitchFamily="34" charset="0"/>
              <a:buChar char="•"/>
            </a:pPr>
            <a:r>
              <a:rPr lang="da-DK" dirty="0" smtClean="0">
                <a:solidFill>
                  <a:schemeClr val="tx1"/>
                </a:solidFill>
              </a:rPr>
              <a:t> Nogle høringssvar indarbejder vi i materialet</a:t>
            </a:r>
            <a:br>
              <a:rPr lang="da-DK" dirty="0" smtClean="0">
                <a:solidFill>
                  <a:schemeClr val="tx1"/>
                </a:solidFill>
              </a:rPr>
            </a:br>
            <a:endParaRPr lang="da-DK" dirty="0" smtClean="0">
              <a:solidFill>
                <a:schemeClr val="tx1"/>
              </a:solidFill>
            </a:endParaRPr>
          </a:p>
          <a:p>
            <a:endParaRPr lang="da-DK" dirty="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4</a:t>
            </a:fld>
            <a:endParaRPr lang="da-DK" noProof="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Løsningen implementeres i Kommune 2, og Kommune 1 og 3 deltager</a:t>
            </a:r>
            <a:endParaRPr lang="da-DK" dirty="0"/>
          </a:p>
        </p:txBody>
      </p:sp>
      <p:sp>
        <p:nvSpPr>
          <p:cNvPr id="4" name="Pladsholder til dato 3"/>
          <p:cNvSpPr>
            <a:spLocks noGrp="1"/>
          </p:cNvSpPr>
          <p:nvPr>
            <p:ph type="dt" sz="half" idx="10"/>
          </p:nvPr>
        </p:nvSpPr>
        <p:spPr/>
        <p:txBody>
          <a:bodyPr/>
          <a:lstStyle/>
          <a:p>
            <a:fld id="{B884BC37-0F4C-4368-9504-61E995EE65D3}" type="datetime6">
              <a:rPr lang="da-DK" smtClean="0">
                <a:solidFill>
                  <a:prstClr val="black"/>
                </a:solidFill>
              </a:rPr>
              <a:pPr/>
              <a:t>28.6.2013</a:t>
            </a:fld>
            <a:endParaRPr lang="da-DK">
              <a:solidFill>
                <a:prstClr val="black"/>
              </a:solidFill>
            </a:endParaRPr>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dirty="0">
              <a:solidFill>
                <a:prstClr val="black"/>
              </a:solidFill>
            </a:endParaRPr>
          </a:p>
        </p:txBody>
      </p:sp>
      <p:sp>
        <p:nvSpPr>
          <p:cNvPr id="6" name="Pladsholder til diasnummer 5"/>
          <p:cNvSpPr>
            <a:spLocks noGrp="1"/>
          </p:cNvSpPr>
          <p:nvPr>
            <p:ph type="sldNum" sz="quarter" idx="12"/>
          </p:nvPr>
        </p:nvSpPr>
        <p:spPr/>
        <p:txBody>
          <a:bodyPr/>
          <a:lstStyle/>
          <a:p>
            <a:fld id="{E51DFFA5-2275-4D40-8C57-30E4DF90161C}" type="slidenum">
              <a:rPr lang="da-DK" smtClean="0">
                <a:solidFill>
                  <a:prstClr val="black"/>
                </a:solidFill>
              </a:rPr>
              <a:pPr/>
              <a:t>40</a:t>
            </a:fld>
            <a:endParaRPr lang="da-DK">
              <a:solidFill>
                <a:prstClr val="black"/>
              </a:solidFill>
            </a:endParaRPr>
          </a:p>
        </p:txBody>
      </p:sp>
      <p:sp>
        <p:nvSpPr>
          <p:cNvPr id="10" name="Ellipse 9"/>
          <p:cNvSpPr/>
          <p:nvPr/>
        </p:nvSpPr>
        <p:spPr>
          <a:xfrm>
            <a:off x="3779912" y="2492976"/>
            <a:ext cx="1440000" cy="1440000"/>
          </a:xfrm>
          <a:prstGeom prst="ellipse">
            <a:avLst/>
          </a:prstGeom>
          <a:ln w="38100">
            <a:solidFill>
              <a:srgbClr val="FF0000"/>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da-DK" sz="3200" b="1" dirty="0" smtClean="0"/>
              <a:t>3</a:t>
            </a:r>
            <a:endParaRPr lang="da-DK" b="1" dirty="0"/>
          </a:p>
        </p:txBody>
      </p:sp>
      <p:sp>
        <p:nvSpPr>
          <p:cNvPr id="11" name="Ellipse 10"/>
          <p:cNvSpPr/>
          <p:nvPr/>
        </p:nvSpPr>
        <p:spPr>
          <a:xfrm>
            <a:off x="5436096" y="2564904"/>
            <a:ext cx="1296144" cy="129614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da-DK" sz="3200" b="1" dirty="0"/>
              <a:t>4</a:t>
            </a:r>
            <a:endParaRPr lang="da-DK" b="1" dirty="0"/>
          </a:p>
        </p:txBody>
      </p:sp>
      <p:sp>
        <p:nvSpPr>
          <p:cNvPr id="13" name="Tekstboks 12"/>
          <p:cNvSpPr txBox="1"/>
          <p:nvPr/>
        </p:nvSpPr>
        <p:spPr>
          <a:xfrm>
            <a:off x="6568236" y="3563724"/>
            <a:ext cx="1172116" cy="369332"/>
          </a:xfrm>
          <a:prstGeom prst="rect">
            <a:avLst/>
          </a:prstGeom>
          <a:noFill/>
        </p:spPr>
        <p:txBody>
          <a:bodyPr wrap="none" rtlCol="0">
            <a:spAutoFit/>
          </a:bodyPr>
          <a:lstStyle/>
          <a:p>
            <a:r>
              <a:rPr lang="da-DK" dirty="0" smtClean="0"/>
              <a:t>………….</a:t>
            </a:r>
            <a:endParaRPr lang="da-DK" dirty="0"/>
          </a:p>
        </p:txBody>
      </p:sp>
      <p:sp>
        <p:nvSpPr>
          <p:cNvPr id="8" name="Nedadbuet pil 7"/>
          <p:cNvSpPr/>
          <p:nvPr/>
        </p:nvSpPr>
        <p:spPr>
          <a:xfrm flipH="1">
            <a:off x="4644008" y="2049408"/>
            <a:ext cx="1432176" cy="515496"/>
          </a:xfrm>
          <a:prstGeom prst="curved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da-DK">
              <a:solidFill>
                <a:schemeClr val="tx1"/>
              </a:solidFill>
            </a:endParaRPr>
          </a:p>
        </p:txBody>
      </p:sp>
      <p:sp>
        <p:nvSpPr>
          <p:cNvPr id="14" name="Ellipse 13"/>
          <p:cNvSpPr/>
          <p:nvPr/>
        </p:nvSpPr>
        <p:spPr>
          <a:xfrm>
            <a:off x="539552" y="2564904"/>
            <a:ext cx="1296144" cy="1296144"/>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da-DK" sz="3200" b="1" dirty="0"/>
              <a:t>1</a:t>
            </a:r>
            <a:endParaRPr lang="da-DK" b="1" dirty="0"/>
          </a:p>
        </p:txBody>
      </p:sp>
      <p:sp>
        <p:nvSpPr>
          <p:cNvPr id="15" name="Nedadbuet pil 14"/>
          <p:cNvSpPr/>
          <p:nvPr/>
        </p:nvSpPr>
        <p:spPr>
          <a:xfrm>
            <a:off x="2771800" y="2069719"/>
            <a:ext cx="1432176" cy="515496"/>
          </a:xfrm>
          <a:prstGeom prst="curvedDown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da-DK">
              <a:solidFill>
                <a:schemeClr val="tx1"/>
              </a:solidFill>
            </a:endParaRPr>
          </a:p>
        </p:txBody>
      </p:sp>
      <p:sp>
        <p:nvSpPr>
          <p:cNvPr id="16" name="Ellipse 15"/>
          <p:cNvSpPr/>
          <p:nvPr/>
        </p:nvSpPr>
        <p:spPr>
          <a:xfrm>
            <a:off x="2123728" y="2564904"/>
            <a:ext cx="1296144" cy="1296144"/>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da-DK" sz="3200" b="1" dirty="0"/>
              <a:t>2</a:t>
            </a:r>
            <a:endParaRPr lang="da-DK" b="1" dirty="0"/>
          </a:p>
        </p:txBody>
      </p:sp>
      <p:sp>
        <p:nvSpPr>
          <p:cNvPr id="17" name="Nedadbuet pil 16"/>
          <p:cNvSpPr/>
          <p:nvPr/>
        </p:nvSpPr>
        <p:spPr>
          <a:xfrm flipV="1">
            <a:off x="2771800" y="3861048"/>
            <a:ext cx="1432176" cy="515496"/>
          </a:xfrm>
          <a:prstGeom prst="curvedDown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da-DK">
              <a:solidFill>
                <a:schemeClr val="tx1"/>
              </a:solidFill>
            </a:endParaRPr>
          </a:p>
        </p:txBody>
      </p:sp>
      <p:sp>
        <p:nvSpPr>
          <p:cNvPr id="18" name="Ellipse 17"/>
          <p:cNvSpPr/>
          <p:nvPr/>
        </p:nvSpPr>
        <p:spPr>
          <a:xfrm>
            <a:off x="7596336" y="2564904"/>
            <a:ext cx="1296144" cy="1296144"/>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da-DK" sz="3200" b="1" dirty="0" smtClean="0"/>
              <a:t>98</a:t>
            </a:r>
            <a:endParaRPr lang="da-DK" b="1" dirty="0"/>
          </a:p>
        </p:txBody>
      </p:sp>
      <p:sp>
        <p:nvSpPr>
          <p:cNvPr id="19" name="Ellipse 18"/>
          <p:cNvSpPr/>
          <p:nvPr/>
        </p:nvSpPr>
        <p:spPr>
          <a:xfrm>
            <a:off x="7668344" y="2708920"/>
            <a:ext cx="936104" cy="93610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3200" b="1" dirty="0" smtClean="0">
                <a:solidFill>
                  <a:schemeClr val="tx1"/>
                </a:solidFill>
              </a:rPr>
              <a:t>98</a:t>
            </a:r>
            <a:endParaRPr lang="da-DK" sz="3200" b="1" dirty="0">
              <a:solidFill>
                <a:schemeClr val="tx1"/>
              </a:solidFill>
            </a:endParaRPr>
          </a:p>
        </p:txBody>
      </p:sp>
    </p:spTree>
    <p:extLst>
      <p:ext uri="{BB962C8B-B14F-4D97-AF65-F5344CB8AC3E}">
        <p14:creationId xmlns:p14="http://schemas.microsoft.com/office/powerpoint/2010/main" xmlns="" val="7366940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Afslutning</a:t>
            </a:r>
            <a:endParaRPr lang="da-DK" dirty="0"/>
          </a:p>
        </p:txBody>
      </p:sp>
      <p:sp>
        <p:nvSpPr>
          <p:cNvPr id="3" name="Pladsholder til indhold 2"/>
          <p:cNvSpPr>
            <a:spLocks noGrp="1"/>
          </p:cNvSpPr>
          <p:nvPr>
            <p:ph idx="1"/>
          </p:nvPr>
        </p:nvSpPr>
        <p:spPr>
          <a:xfrm>
            <a:off x="457200" y="2348880"/>
            <a:ext cx="8229600" cy="3033120"/>
          </a:xfrm>
        </p:spPr>
        <p:txBody>
          <a:bodyPr/>
          <a:lstStyle/>
          <a:p>
            <a:pPr algn="ctr"/>
            <a:r>
              <a:rPr lang="da-DK" sz="6000" dirty="0" smtClean="0"/>
              <a:t>Tak for hjælpen!</a:t>
            </a:r>
          </a:p>
          <a:p>
            <a:pPr algn="ctr"/>
            <a:r>
              <a:rPr lang="da-DK" sz="2000" dirty="0" smtClean="0"/>
              <a:t>- Indtil videre… </a:t>
            </a:r>
            <a:r>
              <a:rPr lang="da-DK" sz="2000" dirty="0" smtClean="0">
                <a:sym typeface="Wingdings" pitchFamily="2" charset="2"/>
              </a:rPr>
              <a:t></a:t>
            </a:r>
            <a:endParaRPr lang="da-DK" sz="2000" dirty="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41</a:t>
            </a:fld>
            <a:endParaRPr lang="da-DK" noProof="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el 31"/>
          <p:cNvSpPr>
            <a:spLocks noGrp="1"/>
          </p:cNvSpPr>
          <p:nvPr>
            <p:ph type="title"/>
          </p:nvPr>
        </p:nvSpPr>
        <p:spPr>
          <a:solidFill>
            <a:schemeClr val="bg1"/>
          </a:solidFill>
        </p:spPr>
        <p:txBody>
          <a:bodyPr/>
          <a:lstStyle/>
          <a:p>
            <a:r>
              <a:rPr lang="da-DK" dirty="0" smtClean="0"/>
              <a:t>Kapitel 1 – 4 – Samlet set</a:t>
            </a:r>
            <a:endParaRPr lang="da-DK" dirty="0"/>
          </a:p>
        </p:txBody>
      </p:sp>
      <p:sp>
        <p:nvSpPr>
          <p:cNvPr id="3" name="Pladsholder til indhold 2"/>
          <p:cNvSpPr>
            <a:spLocks noGrp="1"/>
          </p:cNvSpPr>
          <p:nvPr>
            <p:ph idx="1"/>
          </p:nvPr>
        </p:nvSpPr>
        <p:spPr/>
        <p:txBody>
          <a:bodyPr/>
          <a:lstStyle/>
          <a:p>
            <a:pPr lvl="0"/>
            <a:r>
              <a:rPr lang="da-DK" dirty="0" smtClean="0">
                <a:solidFill>
                  <a:schemeClr val="tx1"/>
                </a:solidFill>
              </a:rPr>
              <a:t>Kommentarer der kræver yderligere </a:t>
            </a:r>
            <a:r>
              <a:rPr lang="da-DK" dirty="0" err="1" smtClean="0">
                <a:solidFill>
                  <a:schemeClr val="tx1"/>
                </a:solidFill>
              </a:rPr>
              <a:t>analyse/scopeafklaring</a:t>
            </a:r>
            <a:endParaRPr lang="da-DK" dirty="0" smtClean="0">
              <a:solidFill>
                <a:schemeClr val="tx1"/>
              </a:solidFill>
            </a:endParaRPr>
          </a:p>
          <a:p>
            <a:pPr lvl="2"/>
            <a:r>
              <a:rPr lang="da-DK" dirty="0" smtClean="0"/>
              <a:t>Antal:  9</a:t>
            </a:r>
          </a:p>
          <a:p>
            <a:pPr lvl="2"/>
            <a:endParaRPr lang="da-DK" dirty="0" smtClean="0"/>
          </a:p>
          <a:p>
            <a:pPr lvl="0"/>
            <a:r>
              <a:rPr lang="da-DK" dirty="0" smtClean="0">
                <a:solidFill>
                  <a:schemeClr val="tx1"/>
                </a:solidFill>
              </a:rPr>
              <a:t>Kommentarer der ikke bearbejdes yderligere</a:t>
            </a:r>
          </a:p>
          <a:p>
            <a:pPr lvl="2"/>
            <a:r>
              <a:rPr lang="da-DK" dirty="0" smtClean="0"/>
              <a:t>Antal:  8</a:t>
            </a:r>
          </a:p>
          <a:p>
            <a:pPr lvl="2"/>
            <a:endParaRPr lang="da-DK" dirty="0" smtClean="0"/>
          </a:p>
          <a:p>
            <a:pPr lvl="0"/>
            <a:r>
              <a:rPr lang="da-DK" dirty="0" smtClean="0">
                <a:solidFill>
                  <a:schemeClr val="tx1"/>
                </a:solidFill>
              </a:rPr>
              <a:t>Kommentarer vi indarbejder i materialet</a:t>
            </a:r>
          </a:p>
          <a:p>
            <a:pPr lvl="2"/>
            <a:r>
              <a:rPr lang="da-DK" dirty="0" smtClean="0"/>
              <a:t>Antal:  8</a:t>
            </a:r>
          </a:p>
        </p:txBody>
      </p:sp>
      <p:sp>
        <p:nvSpPr>
          <p:cNvPr id="28" name="Pladsholder til dato 27"/>
          <p:cNvSpPr>
            <a:spLocks noGrp="1"/>
          </p:cNvSpPr>
          <p:nvPr>
            <p:ph type="dt" sz="half" idx="10"/>
          </p:nvPr>
        </p:nvSpPr>
        <p:spPr/>
        <p:txBody>
          <a:bodyPr/>
          <a:lstStyle/>
          <a:p>
            <a:fld id="{B2FA326D-F2DD-4C20-BC73-A77EB90CC5B8}" type="datetime6">
              <a:rPr lang="da-DK" noProof="0" smtClean="0"/>
              <a:pPr/>
              <a:t>28.6.2013</a:t>
            </a:fld>
            <a:endParaRPr lang="da-DK" noProof="0"/>
          </a:p>
        </p:txBody>
      </p:sp>
      <p:sp>
        <p:nvSpPr>
          <p:cNvPr id="30" name="Pladsholder til sidefod 29"/>
          <p:cNvSpPr>
            <a:spLocks noGrp="1"/>
          </p:cNvSpPr>
          <p:nvPr>
            <p:ph type="ftr" sz="quarter" idx="11"/>
          </p:nvPr>
        </p:nvSpPr>
        <p:spPr/>
        <p:txBody>
          <a:bodyPr/>
          <a:lstStyle/>
          <a:p>
            <a:r>
              <a:rPr lang="da-DK" dirty="0" smtClean="0"/>
              <a:t>KY opsamling på Kommunal høring</a:t>
            </a:r>
          </a:p>
          <a:p>
            <a:endParaRPr lang="da-DK" noProof="0" dirty="0"/>
          </a:p>
        </p:txBody>
      </p:sp>
      <p:sp>
        <p:nvSpPr>
          <p:cNvPr id="29" name="Pladsholder til diasnummer 28"/>
          <p:cNvSpPr>
            <a:spLocks noGrp="1"/>
          </p:cNvSpPr>
          <p:nvPr>
            <p:ph type="sldNum" sz="quarter" idx="12"/>
          </p:nvPr>
        </p:nvSpPr>
        <p:spPr/>
        <p:txBody>
          <a:bodyPr/>
          <a:lstStyle/>
          <a:p>
            <a:fld id="{E51DFFA5-2275-4D40-8C57-30E4DF90161C}" type="slidenum">
              <a:rPr lang="da-DK" noProof="0" smtClean="0"/>
              <a:pPr/>
              <a:t>5</a:t>
            </a:fld>
            <a:endParaRPr lang="da-DK" noProof="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el 31"/>
          <p:cNvSpPr>
            <a:spLocks noGrp="1"/>
          </p:cNvSpPr>
          <p:nvPr>
            <p:ph type="title"/>
          </p:nvPr>
        </p:nvSpPr>
        <p:spPr>
          <a:xfrm>
            <a:off x="452438" y="486276"/>
            <a:ext cx="8229600" cy="1214532"/>
          </a:xfrm>
          <a:solidFill>
            <a:schemeClr val="bg1"/>
          </a:solidFill>
        </p:spPr>
        <p:txBody>
          <a:bodyPr/>
          <a:lstStyle/>
          <a:p>
            <a:pPr lvl="0"/>
            <a:r>
              <a:rPr lang="da-DK" dirty="0" smtClean="0"/>
              <a:t>Kommentarer der kræver yderligere </a:t>
            </a:r>
            <a:r>
              <a:rPr lang="da-DK" dirty="0" err="1" smtClean="0"/>
              <a:t>analyse/scopeafklaring</a:t>
            </a:r>
            <a:r>
              <a:rPr lang="da-DK" dirty="0" smtClean="0"/>
              <a:t>, eksempelvis</a:t>
            </a:r>
          </a:p>
        </p:txBody>
      </p:sp>
      <p:sp>
        <p:nvSpPr>
          <p:cNvPr id="3" name="Pladsholder til indhold 2"/>
          <p:cNvSpPr>
            <a:spLocks noGrp="1"/>
          </p:cNvSpPr>
          <p:nvPr>
            <p:ph idx="1"/>
          </p:nvPr>
        </p:nvSpPr>
        <p:spPr>
          <a:xfrm>
            <a:off x="457200" y="2132856"/>
            <a:ext cx="7859216" cy="3249144"/>
          </a:xfrm>
        </p:spPr>
        <p:txBody>
          <a:bodyPr/>
          <a:lstStyle/>
          <a:p>
            <a:pPr lvl="2">
              <a:buNone/>
            </a:pPr>
            <a:r>
              <a:rPr lang="da-DK" sz="2400" dirty="0" smtClean="0">
                <a:solidFill>
                  <a:schemeClr val="accent1">
                    <a:lumMod val="75000"/>
                  </a:schemeClr>
                </a:solidFill>
              </a:rPr>
              <a:t>  ’Det er vigtigt, at </a:t>
            </a:r>
            <a:r>
              <a:rPr lang="da-DK" sz="2400" dirty="0" err="1" smtClean="0">
                <a:solidFill>
                  <a:schemeClr val="accent1">
                    <a:lumMod val="75000"/>
                  </a:schemeClr>
                </a:solidFill>
              </a:rPr>
              <a:t>journaledelen</a:t>
            </a:r>
            <a:r>
              <a:rPr lang="da-DK" sz="2400" dirty="0" smtClean="0">
                <a:solidFill>
                  <a:schemeClr val="accent1">
                    <a:lumMod val="75000"/>
                  </a:schemeClr>
                </a:solidFill>
              </a:rPr>
              <a:t> i KY er ligeså smidig som i </a:t>
            </a:r>
            <a:r>
              <a:rPr lang="da-DK" sz="2400" dirty="0" err="1" smtClean="0">
                <a:solidFill>
                  <a:schemeClr val="accent1">
                    <a:lumMod val="75000"/>
                  </a:schemeClr>
                </a:solidFill>
              </a:rPr>
              <a:t>Workbase</a:t>
            </a:r>
            <a:r>
              <a:rPr lang="da-DK" sz="2400" dirty="0" smtClean="0">
                <a:solidFill>
                  <a:schemeClr val="accent1">
                    <a:lumMod val="75000"/>
                  </a:schemeClr>
                </a:solidFill>
              </a:rPr>
              <a:t>, da vi har mange forskellige brevskabeloner til de forskellige §§. Netop for at spare tid på at skrive det samme flere gange. Der er så tæt sammenhæng mellem jobcenter og ydelseskontor, at det er vigtigt at vi let har adgang til at se journalen i jobcenterdelen - og modsat.’</a:t>
            </a:r>
          </a:p>
        </p:txBody>
      </p:sp>
      <p:sp>
        <p:nvSpPr>
          <p:cNvPr id="28" name="Pladsholder til dato 27"/>
          <p:cNvSpPr>
            <a:spLocks noGrp="1"/>
          </p:cNvSpPr>
          <p:nvPr>
            <p:ph type="dt" sz="half" idx="10"/>
          </p:nvPr>
        </p:nvSpPr>
        <p:spPr/>
        <p:txBody>
          <a:bodyPr/>
          <a:lstStyle/>
          <a:p>
            <a:fld id="{B2FA326D-F2DD-4C20-BC73-A77EB90CC5B8}" type="datetime6">
              <a:rPr lang="da-DK" noProof="0" smtClean="0"/>
              <a:pPr/>
              <a:t>28.6.2013</a:t>
            </a:fld>
            <a:endParaRPr lang="da-DK" noProof="0"/>
          </a:p>
        </p:txBody>
      </p:sp>
      <p:sp>
        <p:nvSpPr>
          <p:cNvPr id="30" name="Pladsholder til sidefod 29"/>
          <p:cNvSpPr>
            <a:spLocks noGrp="1"/>
          </p:cNvSpPr>
          <p:nvPr>
            <p:ph type="ftr" sz="quarter" idx="11"/>
          </p:nvPr>
        </p:nvSpPr>
        <p:spPr/>
        <p:txBody>
          <a:bodyPr/>
          <a:lstStyle/>
          <a:p>
            <a:r>
              <a:rPr lang="da-DK" dirty="0" smtClean="0"/>
              <a:t>KY opsamling på Kommunal høring</a:t>
            </a:r>
          </a:p>
          <a:p>
            <a:endParaRPr lang="da-DK" noProof="0" dirty="0"/>
          </a:p>
        </p:txBody>
      </p:sp>
      <p:sp>
        <p:nvSpPr>
          <p:cNvPr id="29" name="Pladsholder til diasnummer 28"/>
          <p:cNvSpPr>
            <a:spLocks noGrp="1"/>
          </p:cNvSpPr>
          <p:nvPr>
            <p:ph type="sldNum" sz="quarter" idx="12"/>
          </p:nvPr>
        </p:nvSpPr>
        <p:spPr/>
        <p:txBody>
          <a:bodyPr/>
          <a:lstStyle/>
          <a:p>
            <a:fld id="{E51DFFA5-2275-4D40-8C57-30E4DF90161C}" type="slidenum">
              <a:rPr lang="da-DK" noProof="0" smtClean="0"/>
              <a:pPr/>
              <a:t>6</a:t>
            </a:fld>
            <a:endParaRPr lang="da-DK" noProof="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0"/>
            <a:r>
              <a:rPr lang="da-DK" dirty="0" smtClean="0"/>
              <a:t>Kommentarer der ikke bearbejdes yderligere, eksempelvis</a:t>
            </a:r>
            <a:br>
              <a:rPr lang="da-DK" dirty="0" smtClean="0"/>
            </a:br>
            <a:endParaRPr lang="da-DK" dirty="0"/>
          </a:p>
        </p:txBody>
      </p:sp>
      <p:sp>
        <p:nvSpPr>
          <p:cNvPr id="3" name="Pladsholder til indhold 2"/>
          <p:cNvSpPr>
            <a:spLocks noGrp="1"/>
          </p:cNvSpPr>
          <p:nvPr>
            <p:ph idx="1"/>
          </p:nvPr>
        </p:nvSpPr>
        <p:spPr>
          <a:xfrm>
            <a:off x="1547664" y="1916832"/>
            <a:ext cx="5688632" cy="3384376"/>
          </a:xfrm>
        </p:spPr>
        <p:txBody>
          <a:bodyPr/>
          <a:lstStyle/>
          <a:p>
            <a:r>
              <a:rPr lang="da-DK" sz="2400" b="0" dirty="0" smtClean="0"/>
              <a:t>’Kapitlet er virkelig godt beskrevet. Vi kan i kommunerne bruge dokumentet og kapitlet som tjekliste og arbejdsgangsbeskrivelse for især nye medarbejdere.’</a:t>
            </a:r>
            <a:endParaRPr lang="da-DK" sz="2400" b="0" dirty="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7</a:t>
            </a:fld>
            <a:endParaRPr lang="da-DK" noProof="0"/>
          </a:p>
        </p:txBody>
      </p:sp>
      <p:sp>
        <p:nvSpPr>
          <p:cNvPr id="7" name="Tekstboks 6"/>
          <p:cNvSpPr txBox="1"/>
          <p:nvPr/>
        </p:nvSpPr>
        <p:spPr>
          <a:xfrm>
            <a:off x="1475656" y="4725144"/>
            <a:ext cx="5976664" cy="923330"/>
          </a:xfrm>
          <a:prstGeom prst="rect">
            <a:avLst/>
          </a:prstGeom>
          <a:noFill/>
        </p:spPr>
        <p:txBody>
          <a:bodyPr wrap="square" rtlCol="0">
            <a:spAutoFit/>
          </a:bodyPr>
          <a:lstStyle/>
          <a:p>
            <a:r>
              <a:rPr lang="da-DK" b="1" dirty="0" smtClean="0"/>
              <a:t>Bearbejdes ikke yderligere i udbudsmaterialet fordi:</a:t>
            </a:r>
          </a:p>
          <a:p>
            <a:r>
              <a:rPr lang="da-DK" dirty="0" smtClean="0"/>
              <a:t>En flot bemærkning vi er glade for. Krav til uddannelsesmateriale er beskrevet andet sted.</a:t>
            </a:r>
            <a:endParaRPr lang="da-DK"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0"/>
            <a:r>
              <a:rPr lang="da-DK" dirty="0" smtClean="0"/>
              <a:t>Kommentarer vi indarbejder i materialet, eksempelvis</a:t>
            </a:r>
            <a:br>
              <a:rPr lang="da-DK" dirty="0" smtClean="0"/>
            </a:br>
            <a:endParaRPr lang="da-DK" dirty="0"/>
          </a:p>
        </p:txBody>
      </p:sp>
      <p:sp>
        <p:nvSpPr>
          <p:cNvPr id="4" name="Pladsholder til dato 3"/>
          <p:cNvSpPr>
            <a:spLocks noGrp="1"/>
          </p:cNvSpPr>
          <p:nvPr>
            <p:ph type="dt" sz="half" idx="10"/>
          </p:nvPr>
        </p:nvSpPr>
        <p:spPr/>
        <p:txBody>
          <a:bodyPr/>
          <a:lstStyle/>
          <a:p>
            <a:fld id="{B884BC37-0F4C-4368-9504-61E995EE65D3}" type="datetime6">
              <a:rPr lang="da-DK" noProof="0" smtClean="0"/>
              <a:pPr/>
              <a:t>28.6.2013</a:t>
            </a:fld>
            <a:endParaRPr lang="da-DK" noProof="0"/>
          </a:p>
        </p:txBody>
      </p:sp>
      <p:sp>
        <p:nvSpPr>
          <p:cNvPr id="5" name="Pladsholder til sidefod 4"/>
          <p:cNvSpPr>
            <a:spLocks noGrp="1"/>
          </p:cNvSpPr>
          <p:nvPr>
            <p:ph type="ftr" sz="quarter" idx="11"/>
          </p:nvPr>
        </p:nvSpPr>
        <p:spPr/>
        <p:txBody>
          <a:bodyPr/>
          <a:lstStyle/>
          <a:p>
            <a:r>
              <a:rPr lang="da-DK" dirty="0" smtClean="0"/>
              <a:t>KY opsamling på Kommunal høring</a:t>
            </a:r>
          </a:p>
          <a:p>
            <a:endParaRPr lang="da-DK" noProof="0" dirty="0"/>
          </a:p>
        </p:txBody>
      </p:sp>
      <p:sp>
        <p:nvSpPr>
          <p:cNvPr id="6" name="Pladsholder til diasnummer 5"/>
          <p:cNvSpPr>
            <a:spLocks noGrp="1"/>
          </p:cNvSpPr>
          <p:nvPr>
            <p:ph type="sldNum" sz="quarter" idx="12"/>
          </p:nvPr>
        </p:nvSpPr>
        <p:spPr/>
        <p:txBody>
          <a:bodyPr/>
          <a:lstStyle/>
          <a:p>
            <a:fld id="{E51DFFA5-2275-4D40-8C57-30E4DF90161C}" type="slidenum">
              <a:rPr lang="da-DK" noProof="0" smtClean="0"/>
              <a:pPr/>
              <a:t>8</a:t>
            </a:fld>
            <a:endParaRPr lang="da-DK" noProof="0"/>
          </a:p>
        </p:txBody>
      </p:sp>
      <p:sp>
        <p:nvSpPr>
          <p:cNvPr id="7" name="Rektangel 6"/>
          <p:cNvSpPr/>
          <p:nvPr/>
        </p:nvSpPr>
        <p:spPr>
          <a:xfrm>
            <a:off x="2267744" y="2132856"/>
            <a:ext cx="4572000" cy="1569660"/>
          </a:xfrm>
          <a:prstGeom prst="rect">
            <a:avLst/>
          </a:prstGeom>
        </p:spPr>
        <p:txBody>
          <a:bodyPr>
            <a:spAutoFit/>
          </a:bodyPr>
          <a:lstStyle/>
          <a:p>
            <a:r>
              <a:rPr lang="da-DK" sz="2400" dirty="0" smtClean="0">
                <a:solidFill>
                  <a:schemeClr val="accent1">
                    <a:lumMod val="75000"/>
                  </a:schemeClr>
                </a:solidFill>
              </a:rPr>
              <a:t>’"Evt." bør udgå før Schultz Facit, da systemet allerede er implementeret i to kommuner (Vejle og Randers)’</a:t>
            </a:r>
            <a:endParaRPr lang="da-DK" sz="24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 name="Titel 31"/>
          <p:cNvSpPr>
            <a:spLocks noGrp="1"/>
          </p:cNvSpPr>
          <p:nvPr>
            <p:ph type="title"/>
          </p:nvPr>
        </p:nvSpPr>
        <p:spPr/>
        <p:txBody>
          <a:bodyPr/>
          <a:lstStyle/>
          <a:p>
            <a:r>
              <a:rPr lang="da-DK" dirty="0" smtClean="0"/>
              <a:t>Kapitel 5 – Funktionelle krav - Samlet set</a:t>
            </a:r>
            <a:endParaRPr lang="da-DK" dirty="0"/>
          </a:p>
        </p:txBody>
      </p:sp>
      <p:sp>
        <p:nvSpPr>
          <p:cNvPr id="3" name="Pladsholder til indhold 2"/>
          <p:cNvSpPr>
            <a:spLocks noGrp="1"/>
          </p:cNvSpPr>
          <p:nvPr>
            <p:ph idx="1"/>
          </p:nvPr>
        </p:nvSpPr>
        <p:spPr>
          <a:xfrm>
            <a:off x="457200" y="1518693"/>
            <a:ext cx="8229600" cy="4430587"/>
          </a:xfrm>
        </p:spPr>
        <p:txBody>
          <a:bodyPr/>
          <a:lstStyle/>
          <a:p>
            <a:pPr lvl="0"/>
            <a:r>
              <a:rPr lang="da-DK" dirty="0" smtClean="0">
                <a:solidFill>
                  <a:schemeClr val="tx1"/>
                </a:solidFill>
              </a:rPr>
              <a:t>Kommentarer der kræver yderligere </a:t>
            </a:r>
            <a:r>
              <a:rPr lang="da-DK" dirty="0" err="1" smtClean="0">
                <a:solidFill>
                  <a:schemeClr val="tx1"/>
                </a:solidFill>
              </a:rPr>
              <a:t>analyse/scopeafklaring</a:t>
            </a:r>
            <a:endParaRPr lang="da-DK" dirty="0" smtClean="0">
              <a:solidFill>
                <a:schemeClr val="tx1"/>
              </a:solidFill>
            </a:endParaRPr>
          </a:p>
          <a:p>
            <a:pPr lvl="2"/>
            <a:r>
              <a:rPr lang="da-DK" dirty="0" smtClean="0">
                <a:solidFill>
                  <a:schemeClr val="tx1"/>
                </a:solidFill>
              </a:rPr>
              <a:t>Antal: 111</a:t>
            </a:r>
            <a:endParaRPr lang="da-DK" dirty="0" smtClean="0"/>
          </a:p>
          <a:p>
            <a:pPr lvl="2"/>
            <a:endParaRPr lang="da-DK" dirty="0" smtClean="0">
              <a:solidFill>
                <a:schemeClr val="tx1"/>
              </a:solidFill>
            </a:endParaRPr>
          </a:p>
          <a:p>
            <a:pPr lvl="0"/>
            <a:r>
              <a:rPr lang="da-DK" dirty="0" smtClean="0">
                <a:solidFill>
                  <a:schemeClr val="tx1"/>
                </a:solidFill>
              </a:rPr>
              <a:t>Kommentarer der ikke bearbejdes yderligere</a:t>
            </a:r>
          </a:p>
          <a:p>
            <a:pPr lvl="2"/>
            <a:r>
              <a:rPr lang="da-DK" sz="2000" dirty="0" smtClean="0">
                <a:solidFill>
                  <a:schemeClr val="tx1"/>
                </a:solidFill>
              </a:rPr>
              <a:t>Antal: 100</a:t>
            </a:r>
            <a:endParaRPr lang="da-DK" dirty="0" smtClean="0"/>
          </a:p>
          <a:p>
            <a:pPr lvl="2"/>
            <a:endParaRPr lang="da-DK" dirty="0" smtClean="0"/>
          </a:p>
          <a:p>
            <a:pPr lvl="0"/>
            <a:r>
              <a:rPr lang="da-DK" dirty="0" smtClean="0">
                <a:solidFill>
                  <a:schemeClr val="tx1"/>
                </a:solidFill>
              </a:rPr>
              <a:t>Kommentarer vi indarbejder i materialet</a:t>
            </a:r>
          </a:p>
          <a:p>
            <a:pPr lvl="2"/>
            <a:r>
              <a:rPr lang="da-DK" dirty="0" smtClean="0"/>
              <a:t>Antal: 41</a:t>
            </a:r>
          </a:p>
          <a:p>
            <a:pPr lvl="0"/>
            <a:endParaRPr lang="da-DK" dirty="0" smtClean="0">
              <a:solidFill>
                <a:schemeClr val="tx1"/>
              </a:solidFill>
            </a:endParaRPr>
          </a:p>
          <a:p>
            <a:pPr lvl="1"/>
            <a:endParaRPr lang="da-DK" dirty="0" smtClean="0"/>
          </a:p>
        </p:txBody>
      </p:sp>
      <p:sp>
        <p:nvSpPr>
          <p:cNvPr id="28" name="Pladsholder til dato 27"/>
          <p:cNvSpPr>
            <a:spLocks noGrp="1"/>
          </p:cNvSpPr>
          <p:nvPr>
            <p:ph type="dt" sz="half" idx="10"/>
          </p:nvPr>
        </p:nvSpPr>
        <p:spPr/>
        <p:txBody>
          <a:bodyPr/>
          <a:lstStyle/>
          <a:p>
            <a:fld id="{B2FA326D-F2DD-4C20-BC73-A77EB90CC5B8}" type="datetime6">
              <a:rPr lang="da-DK" noProof="0" smtClean="0"/>
              <a:pPr/>
              <a:t>28.6.2013</a:t>
            </a:fld>
            <a:endParaRPr lang="da-DK" noProof="0"/>
          </a:p>
        </p:txBody>
      </p:sp>
      <p:sp>
        <p:nvSpPr>
          <p:cNvPr id="30" name="Pladsholder til sidefod 29"/>
          <p:cNvSpPr>
            <a:spLocks noGrp="1"/>
          </p:cNvSpPr>
          <p:nvPr>
            <p:ph type="ftr" sz="quarter" idx="11"/>
          </p:nvPr>
        </p:nvSpPr>
        <p:spPr/>
        <p:txBody>
          <a:bodyPr/>
          <a:lstStyle/>
          <a:p>
            <a:r>
              <a:rPr lang="da-DK" dirty="0" smtClean="0"/>
              <a:t>KY opsamling på Kommunal høring</a:t>
            </a:r>
          </a:p>
          <a:p>
            <a:endParaRPr lang="da-DK" noProof="0" dirty="0"/>
          </a:p>
        </p:txBody>
      </p:sp>
      <p:sp>
        <p:nvSpPr>
          <p:cNvPr id="29" name="Pladsholder til diasnummer 28"/>
          <p:cNvSpPr>
            <a:spLocks noGrp="1"/>
          </p:cNvSpPr>
          <p:nvPr>
            <p:ph type="sldNum" sz="quarter" idx="12"/>
          </p:nvPr>
        </p:nvSpPr>
        <p:spPr/>
        <p:txBody>
          <a:bodyPr/>
          <a:lstStyle/>
          <a:p>
            <a:fld id="{E51DFFA5-2275-4D40-8C57-30E4DF90161C}" type="slidenum">
              <a:rPr lang="da-DK" noProof="0" smtClean="0"/>
              <a:pPr/>
              <a:t>9</a:t>
            </a:fld>
            <a:endParaRPr lang="da-DK" noProof="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Kombit">
  <a:themeElements>
    <a:clrScheme name="Kombit">
      <a:dk1>
        <a:sysClr val="windowText" lastClr="000000"/>
      </a:dk1>
      <a:lt1>
        <a:sysClr val="window" lastClr="FFFFFF"/>
      </a:lt1>
      <a:dk2>
        <a:srgbClr val="4E3629"/>
      </a:dk2>
      <a:lt2>
        <a:srgbClr val="CBC4BC"/>
      </a:lt2>
      <a:accent1>
        <a:srgbClr val="007398"/>
      </a:accent1>
      <a:accent2>
        <a:srgbClr val="482F92"/>
      </a:accent2>
      <a:accent3>
        <a:srgbClr val="8DC73F"/>
      </a:accent3>
      <a:accent4>
        <a:srgbClr val="00C0F3"/>
      </a:accent4>
      <a:accent5>
        <a:srgbClr val="7A9A01"/>
      </a:accent5>
      <a:accent6>
        <a:srgbClr val="E5A024"/>
      </a:accent6>
      <a:hlink>
        <a:srgbClr val="8DC73F"/>
      </a:hlink>
      <a:folHlink>
        <a:srgbClr val="C8102E"/>
      </a:folHlink>
    </a:clrScheme>
    <a:fontScheme name="Kom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Nyt produkt (Præsentation)" ma:contentTypeID="0x0101000F8A0074A9500C4C8183705991EAD1A204006C446FF583CE1641AF8CEFF17666A2E8" ma:contentTypeVersion="7" ma:contentTypeDescription="" ma:contentTypeScope="" ma:versionID="00fc90957811861622bfac592565cf5c">
  <xsd:schema xmlns:xsd="http://www.w3.org/2001/XMLSchema" xmlns:xs="http://www.w3.org/2001/XMLSchema" xmlns:p="http://schemas.microsoft.com/office/2006/metadata/properties" xmlns:ns1="1ad18e57-1846-4ffb-a171-01e80b4d2f32" xmlns:ns4="c80fcf63-4d00-4fbb-b001-fcb247d155f5" targetNamespace="http://schemas.microsoft.com/office/2006/metadata/properties" ma:root="true" ma:fieldsID="3f79f47d89f346ba0b6fb05b19d72622" ns1:_="" ns4:_="">
    <xsd:import namespace="1ad18e57-1846-4ffb-a171-01e80b4d2f32"/>
    <xsd:import namespace="c80fcf63-4d00-4fbb-b001-fcb247d155f5"/>
    <xsd:element name="properties">
      <xsd:complexType>
        <xsd:sequence>
          <xsd:element name="documentManagement">
            <xsd:complexType>
              <xsd:all>
                <xsd:element ref="ns1:Produkt_x0020_type_x0020__x0028_valg_x0029_"/>
                <xsd:element ref="ns1:k14494129b8b4ba9aa081f8ba4e398fe" minOccurs="0"/>
                <xsd:element ref="ns1:TaxCatchAll" minOccurs="0"/>
                <xsd:element ref="ns1:TaxCatchAllLabel" minOccurs="0"/>
                <xsd:element ref="ns1:Målgruppe_x0020__x0028_valg_x0029_"/>
                <xsd:element ref="ns1:ha18aa9a05574931b438dc06e9807461" minOccurs="0"/>
                <xsd:element ref="ns1:Dato"/>
                <xsd:element ref="ns4:arbejdspakkeNY" minOccurs="0"/>
                <xsd:element ref="ns4:Produktny" minOccurs="0"/>
                <xsd:element ref="ns1:Flyt_x0020_til_x0020_arkiv"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d18e57-1846-4ffb-a171-01e80b4d2f32" elementFormDefault="qualified">
    <xsd:import namespace="http://schemas.microsoft.com/office/2006/documentManagement/types"/>
    <xsd:import namespace="http://schemas.microsoft.com/office/infopath/2007/PartnerControls"/>
    <xsd:element name="Produkt_x0020_type_x0020__x0028_valg_x0029_" ma:index="0" ma:displayName="Produkt type (valg)" ma:description="Vælg type" ma:format="Dropdown" ma:internalName="Produkt_x0020_type_x0020__x0028_valg_x0029_" ma:readOnly="false">
      <xsd:simpleType>
        <xsd:restriction base="dms:Choice">
          <xsd:enumeration value="Dokumentation/baggrund"/>
          <xsd:enumeration value="Analyse"/>
          <xsd:enumeration value="Implementering og forankring"/>
          <xsd:enumeration value="Kravspecifikation"/>
          <xsd:enumeration value="Uddannelse"/>
          <xsd:enumeration value="Udvikling"/>
          <xsd:enumeration value="Test"/>
          <xsd:enumeration value="Drift"/>
          <xsd:enumeration value="Rapport"/>
          <xsd:enumeration value="Skabelon"/>
          <xsd:enumeration value="Uddannelse"/>
          <xsd:enumeration value="Vejledning/manual"/>
          <xsd:enumeration value="Planlægning/status"/>
          <xsd:enumeration value="Andet"/>
        </xsd:restriction>
      </xsd:simpleType>
    </xsd:element>
    <xsd:element name="k14494129b8b4ba9aa081f8ba4e398fe" ma:index="10" nillable="true" ma:taxonomy="true" ma:internalName="k14494129b8b4ba9aa081f8ba4e398fe" ma:taxonomyFieldName="Specificering_x0020_af_x0020_produkt" ma:displayName="Specificering af produkt" ma:default="" ma:fieldId="{41449412-9b8b-4ba9-aa08-1f8ba4e398fe}" ma:taxonomyMulti="true" ma:sspId="efb1083d-7045-4fd7-9409-417f0f74db49" ma:termSetId="5cf8280d-676a-4747-a85e-f36ba0bf3dde" ma:anchorId="00000000-0000-0000-0000-000000000000" ma:open="false" ma:isKeyword="false">
      <xsd:complexType>
        <xsd:sequence>
          <xsd:element ref="pc:Terms" minOccurs="0" maxOccurs="1"/>
        </xsd:sequence>
      </xsd:complexType>
    </xsd:element>
    <xsd:element name="TaxCatchAll" ma:index="11" nillable="true" ma:displayName="Taxonomy Catch All Column" ma:description="" ma:hidden="true" ma:list="{259305a2-eae7-4539-8fbb-789e91726657}" ma:internalName="TaxCatchAll" ma:showField="CatchAllData" ma:web="1ad18e57-1846-4ffb-a171-01e80b4d2f32">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description="" ma:hidden="true" ma:list="{259305a2-eae7-4539-8fbb-789e91726657}" ma:internalName="TaxCatchAllLabel" ma:readOnly="true" ma:showField="CatchAllDataLabel" ma:web="1ad18e57-1846-4ffb-a171-01e80b4d2f32">
      <xsd:complexType>
        <xsd:complexContent>
          <xsd:extension base="dms:MultiChoiceLookup">
            <xsd:sequence>
              <xsd:element name="Value" type="dms:Lookup" maxOccurs="unbounded" minOccurs="0" nillable="true"/>
            </xsd:sequence>
          </xsd:extension>
        </xsd:complexContent>
      </xsd:complexType>
    </xsd:element>
    <xsd:element name="Målgruppe_x0020__x0028_valg_x0029_" ma:index="14" ma:displayName="Målgruppe (valg)" ma:description="Vælg hvilken type af målgruppe dokumentet henvender sig til" ma:format="Dropdown" ma:internalName="M_x00e5_lgruppe_x0020__x0028_valg_x0029_">
      <xsd:simpleType>
        <xsd:restriction base="dms:Choice">
          <xsd:enumeration value="Faglig organisation"/>
          <xsd:enumeration value="Interesseorganisaton"/>
          <xsd:enumeration value="IT-Leverandør/rådgivere"/>
          <xsd:enumeration value="KOMBIT internt"/>
          <xsd:enumeration value="Kommuner"/>
          <xsd:enumeration value="Medier/presse"/>
          <xsd:enumeration value="Ministerier"/>
          <xsd:enumeration value="Regioner"/>
          <xsd:enumeration value="Styrelse"/>
          <xsd:enumeration value="Andet"/>
        </xsd:restriction>
      </xsd:simpleType>
    </xsd:element>
    <xsd:element name="ha18aa9a05574931b438dc06e9807461" ma:index="15" nillable="true" ma:taxonomy="true" ma:internalName="ha18aa9a05574931b438dc06e9807461" ma:taxonomyFieldName="Specificering_x0020_af_x0020_m_x00e5_lgruppe" ma:displayName="Specificering af målgruppe" ma:default="" ma:fieldId="{1a18aa9a-0557-4931-b438-dc06e9807461}" ma:taxonomyMulti="true" ma:sspId="efb1083d-7045-4fd7-9409-417f0f74db49" ma:termSetId="fb9225e4-18b7-4684-a9b9-7c1c058af978" ma:anchorId="00000000-0000-0000-0000-000000000000" ma:open="false" ma:isKeyword="false">
      <xsd:complexType>
        <xsd:sequence>
          <xsd:element ref="pc:Terms" minOccurs="0" maxOccurs="1"/>
        </xsd:sequence>
      </xsd:complexType>
    </xsd:element>
    <xsd:element name="Dato" ma:index="17" ma:displayName="Dato" ma:format="DateOnly" ma:internalName="Dato">
      <xsd:simpleType>
        <xsd:restriction base="dms:DateTime"/>
      </xsd:simpleType>
    </xsd:element>
    <xsd:element name="Flyt_x0020_til_x0020_arkiv" ma:index="20" nillable="true" ma:displayName="Flyt til arkiv" ma:default="0" ma:internalName="Flyt_x0020_til_x0020_arkiv">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80fcf63-4d00-4fbb-b001-fcb247d155f5" elementFormDefault="qualified">
    <xsd:import namespace="http://schemas.microsoft.com/office/2006/documentManagement/types"/>
    <xsd:import namespace="http://schemas.microsoft.com/office/infopath/2007/PartnerControls"/>
    <xsd:element name="arbejdspakkeNY" ma:index="18" nillable="true" ma:displayName="Arbejdspakke" ma:description="Vælg arbejdspakke fra listen arbejdspakke-produkt" ma:list="{2398635B-EC2D-4026-BB5C-88DAC599780D}" ma:internalName="arbejdspakkeNY" ma:showField="Arbejdspakke_x0020_titel" ma:web="{f22e8db8-f61b-4b0a-a6e6-e236364b6e0f}">
      <xsd:simpleType>
        <xsd:restriction base="dms:Lookup"/>
      </xsd:simpleType>
    </xsd:element>
    <xsd:element name="Produktny" ma:index="19" nillable="true" ma:displayName="Produkt" ma:hidden="true" ma:list="{2398635B-EC2D-4026-BB5C-88DAC599780D}" ma:internalName="Produktny" ma:readOnly="false" ma:showField="Produkttitel" ma:web="{f22e8db8-f61b-4b0a-a6e6-e236364b6e0f}">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Indholdstype"/>
        <xsd:element ref="dc:title" minOccurs="0" maxOccurs="1" ma:displayName="Titel"/>
        <xsd:element ref="dc:subject" minOccurs="0" maxOccurs="1"/>
        <xsd:element ref="dc:description" minOccurs="0" maxOccurs="1"/>
        <xsd:element name="keywords" minOccurs="0" maxOccurs="1" type="xsd:string" ma:displayName="Nøgleord"/>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roduktny xmlns="c80fcf63-4d00-4fbb-b001-fcb247d155f5" xsi:nil="true"/>
    <Målgruppe_x0020__x0028_valg_x0029_ xmlns="1ad18e57-1846-4ffb-a171-01e80b4d2f32">KOMBIT internt</Målgruppe_x0020__x0028_valg_x0029_>
    <ha18aa9a05574931b438dc06e9807461 xmlns="1ad18e57-1846-4ffb-a171-01e80b4d2f32">
      <Terms xmlns="http://schemas.microsoft.com/office/infopath/2007/PartnerControls"/>
    </ha18aa9a05574931b438dc06e9807461>
    <arbejdspakkeNY xmlns="c80fcf63-4d00-4fbb-b001-fcb247d155f5">59</arbejdspakkeNY>
    <TaxCatchAll xmlns="1ad18e57-1846-4ffb-a171-01e80b4d2f32"/>
    <Produkt_x0020_type_x0020__x0028_valg_x0029_ xmlns="1ad18e57-1846-4ffb-a171-01e80b4d2f32">Analyse</Produkt_x0020_type_x0020__x0028_valg_x0029_>
    <k14494129b8b4ba9aa081f8ba4e398fe xmlns="1ad18e57-1846-4ffb-a171-01e80b4d2f32">
      <Terms xmlns="http://schemas.microsoft.com/office/infopath/2007/PartnerControls"/>
    </k14494129b8b4ba9aa081f8ba4e398fe>
    <Dato xmlns="1ad18e57-1846-4ffb-a171-01e80b4d2f32">2013-06-16T22:00:00+00:00</Dato>
    <Flyt_x0020_til_x0020_arkiv xmlns="1ad18e57-1846-4ffb-a171-01e80b4d2f32">false</Flyt_x0020_til_x0020_arkiv>
  </documentManagement>
</p:properties>
</file>

<file path=customXml/itemProps1.xml><?xml version="1.0" encoding="utf-8"?>
<ds:datastoreItem xmlns:ds="http://schemas.openxmlformats.org/officeDocument/2006/customXml" ds:itemID="{A0667B3B-B0E8-4573-9C7B-050607B0AF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d18e57-1846-4ffb-a171-01e80b4d2f32"/>
    <ds:schemaRef ds:uri="c80fcf63-4d00-4fbb-b001-fcb247d155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3F2B6C1-F7EC-4AFA-949D-978CC0253A4B}">
  <ds:schemaRefs>
    <ds:schemaRef ds:uri="http://schemas.microsoft.com/sharepoint/v3/contenttype/forms"/>
  </ds:schemaRefs>
</ds:datastoreItem>
</file>

<file path=customXml/itemProps3.xml><?xml version="1.0" encoding="utf-8"?>
<ds:datastoreItem xmlns:ds="http://schemas.openxmlformats.org/officeDocument/2006/customXml" ds:itemID="{7B163B87-5E0E-4159-9307-00481BDE5355}">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1ad18e57-1846-4ffb-a171-01e80b4d2f32"/>
    <ds:schemaRef ds:uri="c80fcf63-4d00-4fbb-b001-fcb247d155f5"/>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Kombit</Template>
  <TotalTime>2273</TotalTime>
  <Words>2241</Words>
  <Application>Microsoft Office PowerPoint</Application>
  <PresentationFormat>Skærmshow (4:3)</PresentationFormat>
  <Paragraphs>425</Paragraphs>
  <Slides>41</Slides>
  <Notes>11</Notes>
  <HiddenSlides>1</HiddenSlides>
  <MMClips>0</MMClips>
  <ScaleCrop>false</ScaleCrop>
  <HeadingPairs>
    <vt:vector size="6" baseType="variant">
      <vt:variant>
        <vt:lpstr>Tema</vt:lpstr>
      </vt:variant>
      <vt:variant>
        <vt:i4>1</vt:i4>
      </vt:variant>
      <vt:variant>
        <vt:lpstr>Integrerede OLE-servere</vt:lpstr>
      </vt:variant>
      <vt:variant>
        <vt:i4>1</vt:i4>
      </vt:variant>
      <vt:variant>
        <vt:lpstr>Diastitler</vt:lpstr>
      </vt:variant>
      <vt:variant>
        <vt:i4>41</vt:i4>
      </vt:variant>
    </vt:vector>
  </HeadingPairs>
  <TitlesOfParts>
    <vt:vector size="43" baseType="lpstr">
      <vt:lpstr>Kombit</vt:lpstr>
      <vt:lpstr>Visio</vt:lpstr>
      <vt:lpstr>Opsamling på kommunal høring</vt:lpstr>
      <vt:lpstr>Dagsorden</vt:lpstr>
      <vt:lpstr>Høringsprocessen frem til udbuddet på KY</vt:lpstr>
      <vt:lpstr>Resultater fra høringen</vt:lpstr>
      <vt:lpstr>Kapitel 1 – 4 – Samlet set</vt:lpstr>
      <vt:lpstr>Kommentarer der kræver yderligere analyse/scopeafklaring, eksempelvis</vt:lpstr>
      <vt:lpstr>Kommentarer der ikke bearbejdes yderligere, eksempelvis </vt:lpstr>
      <vt:lpstr>Kommentarer vi indarbejder i materialet, eksempelvis </vt:lpstr>
      <vt:lpstr>Kapitel 5 – Funktionelle krav - Samlet set</vt:lpstr>
      <vt:lpstr>Citater</vt:lpstr>
      <vt:lpstr>Kommentarer der kræver yderligere analyse/scopeafklaring, eksempelvis</vt:lpstr>
      <vt:lpstr>Kommentarer der ikke bearbejdes yderligere </vt:lpstr>
      <vt:lpstr>Kommentarer vi indarbejder i materialet </vt:lpstr>
      <vt:lpstr>Kapitel 6</vt:lpstr>
      <vt:lpstr>Kommentarer der kræver yderligere analyse/scopeafklaring </vt:lpstr>
      <vt:lpstr>Kommentarer der ikke bearbejdes yderligere  </vt:lpstr>
      <vt:lpstr>Kommentarer vi indarbejder </vt:lpstr>
      <vt:lpstr>TEMAER</vt:lpstr>
      <vt:lpstr>TEMA: Opgavelisten</vt:lpstr>
      <vt:lpstr>Oprettelse af opgaver </vt:lpstr>
      <vt:lpstr>Dias nummer 21</vt:lpstr>
      <vt:lpstr>Automatisk og manuel opgavefordeling</vt:lpstr>
      <vt:lpstr>TEMA: Dokumenter og journalnotater </vt:lpstr>
      <vt:lpstr>Et anderledes snit mellem systemerne</vt:lpstr>
      <vt:lpstr>Hvorfor dette nye snit?</vt:lpstr>
      <vt:lpstr>Dokumenter og journalnoter på tværs i forvaltningerne</vt:lpstr>
      <vt:lpstr>Hvordan ser vi dokumenter på tværs af forvaltningerne?</vt:lpstr>
      <vt:lpstr>Hvordan ser vi journalnotater på tværs af forvaltningerne?</vt:lpstr>
      <vt:lpstr>TEMA: Økonomi, Udbetaling og Debitor </vt:lpstr>
      <vt:lpstr>Økonomi/Udbetaling/Debitor – ’Nu situationen’</vt:lpstr>
      <vt:lpstr>Økonomi/Udbetaling/Debitor – ’KY/ØIR scenarie’</vt:lpstr>
      <vt:lpstr>TEMA: Serviceplatformens rolle</vt:lpstr>
      <vt:lpstr>TEMA: Print</vt:lpstr>
      <vt:lpstr>Drejebog</vt:lpstr>
      <vt:lpstr>Hvorfor en drejebog for monopolbruddet?</vt:lpstr>
      <vt:lpstr>Hvilket indhold indgår i drejebogen?</vt:lpstr>
      <vt:lpstr>Mulige uddannelses-og implementeringsformer</vt:lpstr>
      <vt:lpstr>Løsningen implementeres i Kommune 1, og Kommune 2 deltager i forløbet</vt:lpstr>
      <vt:lpstr>Løsningen implementeres i Kommune 2, og Kommune 1 og 3 deltager</vt:lpstr>
      <vt:lpstr>Løsningen implementeres i Kommune 2, og Kommune 1 og 3 deltager</vt:lpstr>
      <vt:lpstr>Afslutning</vt:lpstr>
    </vt:vector>
  </TitlesOfParts>
  <Company>KL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Opsamling på kommunal høring</dc:title>
  <dc:creator>Anders Lorentz Lundell</dc:creator>
  <cp:lastModifiedBy>Mikael Bay Skilbreid</cp:lastModifiedBy>
  <cp:revision>157</cp:revision>
  <dcterms:created xsi:type="dcterms:W3CDTF">2013-06-12T09:08:12Z</dcterms:created>
  <dcterms:modified xsi:type="dcterms:W3CDTF">2013-06-28T12:43:47Z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0x0101000F8A0074A9500C4C8183705991EAD1A204006C446FF583CE1641AF8CEFF17666A2E8</vt:lpwstr>
  </property>
  <property fmtid="{D5CDD505-2E9C-101B-9397-08002B2CF9AE}" pid="3" name="Projektejer">
    <vt:lpwstr>107</vt:lpwstr>
  </property>
  <property fmtid="{D5CDD505-2E9C-101B-9397-08002B2CF9AE}" pid="4" name="Projektleder">
    <vt:lpwstr>1043</vt:lpwstr>
  </property>
  <property fmtid="{D5CDD505-2E9C-101B-9397-08002B2CF9AE}" pid="5" name="Planlagt Faseovergang">
    <vt:filetime>2013-04-30T22:00:00Z</vt:filetime>
  </property>
  <property fmtid="{D5CDD505-2E9C-101B-9397-08002B2CF9AE}" pid="6" name="Projektnavn">
    <vt:lpwstr>Kommunernes Ydelsessystem</vt:lpwstr>
  </property>
  <property fmtid="{D5CDD505-2E9C-101B-9397-08002B2CF9AE}" pid="7" name="Specificering_x0020_af_x0020_produkt">
    <vt:lpwstr/>
  </property>
  <property fmtid="{D5CDD505-2E9C-101B-9397-08002B2CF9AE}" pid="8" name="Fase">
    <vt:lpwstr>Krav og kontrakter</vt:lpwstr>
  </property>
  <property fmtid="{D5CDD505-2E9C-101B-9397-08002B2CF9AE}" pid="9" name="Specificering_x0020_af_x0020_m_x00e5_lgruppe">
    <vt:lpwstr/>
  </property>
  <property fmtid="{D5CDD505-2E9C-101B-9397-08002B2CF9AE}" pid="10" name="Konto 1">
    <vt:lpwstr>106230</vt:lpwstr>
  </property>
  <property fmtid="{D5CDD505-2E9C-101B-9397-08002B2CF9AE}" pid="11" name="Specificering af produkt">
    <vt:lpwstr/>
  </property>
  <property fmtid="{D5CDD505-2E9C-101B-9397-08002B2CF9AE}" pid="12" name="Specificering af målgruppe">
    <vt:lpwstr/>
  </property>
</Properties>
</file>